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5CCFC-0E79-4C84-A0AE-1C845E5380D6}" v="813" dt="2022-09-20T01:42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Walker" userId="927c4ca1e035db74" providerId="LiveId" clId="{C7A5CCFC-0E79-4C84-A0AE-1C845E5380D6}"/>
    <pc:docChg chg="undo custSel addSld delSld modSld sldOrd">
      <pc:chgData name="Nick Walker" userId="927c4ca1e035db74" providerId="LiveId" clId="{C7A5CCFC-0E79-4C84-A0AE-1C845E5380D6}" dt="2022-09-20T01:42:18.316" v="2373" actId="20577"/>
      <pc:docMkLst>
        <pc:docMk/>
      </pc:docMkLst>
      <pc:sldChg chg="del">
        <pc:chgData name="Nick Walker" userId="927c4ca1e035db74" providerId="LiveId" clId="{C7A5CCFC-0E79-4C84-A0AE-1C845E5380D6}" dt="2022-09-19T23:48:12.243" v="2" actId="2696"/>
        <pc:sldMkLst>
          <pc:docMk/>
          <pc:sldMk cId="1687632408" sldId="256"/>
        </pc:sldMkLst>
      </pc:sldChg>
      <pc:sldChg chg="addSp delSp modSp mod setBg">
        <pc:chgData name="Nick Walker" userId="927c4ca1e035db74" providerId="LiveId" clId="{C7A5CCFC-0E79-4C84-A0AE-1C845E5380D6}" dt="2022-09-20T00:08:00.368" v="1502" actId="26606"/>
        <pc:sldMkLst>
          <pc:docMk/>
          <pc:sldMk cId="4054542695" sldId="257"/>
        </pc:sldMkLst>
        <pc:spChg chg="mod">
          <ac:chgData name="Nick Walker" userId="927c4ca1e035db74" providerId="LiveId" clId="{C7A5CCFC-0E79-4C84-A0AE-1C845E5380D6}" dt="2022-09-20T00:08:00.368" v="1502" actId="26606"/>
          <ac:spMkLst>
            <pc:docMk/>
            <pc:sldMk cId="4054542695" sldId="257"/>
            <ac:spMk id="2" creationId="{84148013-AE81-4AAC-309D-321CB767E73B}"/>
          </ac:spMkLst>
        </pc:spChg>
        <pc:spChg chg="del mod">
          <ac:chgData name="Nick Walker" userId="927c4ca1e035db74" providerId="LiveId" clId="{C7A5CCFC-0E79-4C84-A0AE-1C845E5380D6}" dt="2022-09-20T00:05:42.080" v="1480" actId="26606"/>
          <ac:spMkLst>
            <pc:docMk/>
            <pc:sldMk cId="4054542695" sldId="257"/>
            <ac:spMk id="3" creationId="{C828C181-0644-F2A8-80C8-A8C0846A4AD3}"/>
          </ac:spMkLst>
        </pc:spChg>
        <pc:spChg chg="add del">
          <ac:chgData name="Nick Walker" userId="927c4ca1e035db74" providerId="LiveId" clId="{C7A5CCFC-0E79-4C84-A0AE-1C845E5380D6}" dt="2022-09-20T00:08:00.368" v="1502" actId="26606"/>
          <ac:spMkLst>
            <pc:docMk/>
            <pc:sldMk cId="4054542695" sldId="257"/>
            <ac:spMk id="9" creationId="{2E442304-DDBD-4F7B-8017-36BCC863FB40}"/>
          </ac:spMkLst>
        </pc:spChg>
        <pc:spChg chg="add del">
          <ac:chgData name="Nick Walker" userId="927c4ca1e035db74" providerId="LiveId" clId="{C7A5CCFC-0E79-4C84-A0AE-1C845E5380D6}" dt="2022-09-20T00:08:00.368" v="1502" actId="26606"/>
          <ac:spMkLst>
            <pc:docMk/>
            <pc:sldMk cId="4054542695" sldId="257"/>
            <ac:spMk id="11" creationId="{5E107275-3853-46FD-A241-DE4355A42675}"/>
          </ac:spMkLst>
        </pc:spChg>
        <pc:spChg chg="add">
          <ac:chgData name="Nick Walker" userId="927c4ca1e035db74" providerId="LiveId" clId="{C7A5CCFC-0E79-4C84-A0AE-1C845E5380D6}" dt="2022-09-20T00:08:00.368" v="1502" actId="26606"/>
          <ac:spMkLst>
            <pc:docMk/>
            <pc:sldMk cId="4054542695" sldId="257"/>
            <ac:spMk id="16" creationId="{BACC6370-2D7E-4714-9D71-7542949D7D5D}"/>
          </ac:spMkLst>
        </pc:spChg>
        <pc:spChg chg="add">
          <ac:chgData name="Nick Walker" userId="927c4ca1e035db74" providerId="LiveId" clId="{C7A5CCFC-0E79-4C84-A0AE-1C845E5380D6}" dt="2022-09-20T00:08:00.368" v="1502" actId="26606"/>
          <ac:spMkLst>
            <pc:docMk/>
            <pc:sldMk cId="4054542695" sldId="257"/>
            <ac:spMk id="18" creationId="{F68B3F68-107C-434F-AA38-110D5EA91B85}"/>
          </ac:spMkLst>
        </pc:spChg>
        <pc:spChg chg="add">
          <ac:chgData name="Nick Walker" userId="927c4ca1e035db74" providerId="LiveId" clId="{C7A5CCFC-0E79-4C84-A0AE-1C845E5380D6}" dt="2022-09-20T00:08:00.368" v="1502" actId="26606"/>
          <ac:spMkLst>
            <pc:docMk/>
            <pc:sldMk cId="4054542695" sldId="257"/>
            <ac:spMk id="20" creationId="{AAD0DBB9-1A4B-4391-81D4-CB19F9AB918A}"/>
          </ac:spMkLst>
        </pc:spChg>
        <pc:spChg chg="add">
          <ac:chgData name="Nick Walker" userId="927c4ca1e035db74" providerId="LiveId" clId="{C7A5CCFC-0E79-4C84-A0AE-1C845E5380D6}" dt="2022-09-20T00:08:00.368" v="1502" actId="26606"/>
          <ac:spMkLst>
            <pc:docMk/>
            <pc:sldMk cId="4054542695" sldId="257"/>
            <ac:spMk id="22" creationId="{063BBA22-50EA-4C4D-BE05-F1CE4E63AA56}"/>
          </ac:spMkLst>
        </pc:spChg>
        <pc:graphicFrameChg chg="add mod modGraphic">
          <ac:chgData name="Nick Walker" userId="927c4ca1e035db74" providerId="LiveId" clId="{C7A5CCFC-0E79-4C84-A0AE-1C845E5380D6}" dt="2022-09-20T00:08:00.368" v="1502" actId="26606"/>
          <ac:graphicFrameMkLst>
            <pc:docMk/>
            <pc:sldMk cId="4054542695" sldId="257"/>
            <ac:graphicFrameMk id="5" creationId="{7D9F317D-638D-01B6-D3AE-1E8833FEC4A2}"/>
          </ac:graphicFrameMkLst>
        </pc:graphicFrameChg>
      </pc:sldChg>
      <pc:sldChg chg="addSp delSp modSp add mod setBg setClrOvrMap">
        <pc:chgData name="Nick Walker" userId="927c4ca1e035db74" providerId="LiveId" clId="{C7A5CCFC-0E79-4C84-A0AE-1C845E5380D6}" dt="2022-09-20T00:07:47.726" v="1501" actId="26606"/>
        <pc:sldMkLst>
          <pc:docMk/>
          <pc:sldMk cId="2612197894" sldId="258"/>
        </pc:sldMkLst>
        <pc:spChg chg="mod">
          <ac:chgData name="Nick Walker" userId="927c4ca1e035db74" providerId="LiveId" clId="{C7A5CCFC-0E79-4C84-A0AE-1C845E5380D6}" dt="2022-09-20T00:07:47.726" v="1501" actId="26606"/>
          <ac:spMkLst>
            <pc:docMk/>
            <pc:sldMk cId="2612197894" sldId="258"/>
            <ac:spMk id="2" creationId="{84148013-AE81-4AAC-309D-321CB767E73B}"/>
          </ac:spMkLst>
        </pc:spChg>
        <pc:spChg chg="del mod">
          <ac:chgData name="Nick Walker" userId="927c4ca1e035db74" providerId="LiveId" clId="{C7A5CCFC-0E79-4C84-A0AE-1C845E5380D6}" dt="2022-09-20T00:07:47.726" v="1501" actId="26606"/>
          <ac:spMkLst>
            <pc:docMk/>
            <pc:sldMk cId="2612197894" sldId="258"/>
            <ac:spMk id="3" creationId="{C828C181-0644-F2A8-80C8-A8C0846A4AD3}"/>
          </ac:spMkLst>
        </pc:spChg>
        <pc:spChg chg="add del">
          <ac:chgData name="Nick Walker" userId="927c4ca1e035db74" providerId="LiveId" clId="{C7A5CCFC-0E79-4C84-A0AE-1C845E5380D6}" dt="2022-09-20T00:07:47.726" v="1501" actId="26606"/>
          <ac:spMkLst>
            <pc:docMk/>
            <pc:sldMk cId="2612197894" sldId="258"/>
            <ac:spMk id="8" creationId="{777A147A-9ED8-46B4-8660-1B3C2AA880B5}"/>
          </ac:spMkLst>
        </pc:spChg>
        <pc:spChg chg="add del">
          <ac:chgData name="Nick Walker" userId="927c4ca1e035db74" providerId="LiveId" clId="{C7A5CCFC-0E79-4C84-A0AE-1C845E5380D6}" dt="2022-09-20T00:07:47.726" v="1501" actId="26606"/>
          <ac:spMkLst>
            <pc:docMk/>
            <pc:sldMk cId="2612197894" sldId="258"/>
            <ac:spMk id="10" creationId="{5D6C15A0-C087-4593-8414-2B4EC1CDC3DE}"/>
          </ac:spMkLst>
        </pc:spChg>
        <pc:spChg chg="add">
          <ac:chgData name="Nick Walker" userId="927c4ca1e035db74" providerId="LiveId" clId="{C7A5CCFC-0E79-4C84-A0AE-1C845E5380D6}" dt="2022-09-20T00:07:47.726" v="1501" actId="26606"/>
          <ac:spMkLst>
            <pc:docMk/>
            <pc:sldMk cId="2612197894" sldId="258"/>
            <ac:spMk id="16" creationId="{BACC6370-2D7E-4714-9D71-7542949D7D5D}"/>
          </ac:spMkLst>
        </pc:spChg>
        <pc:spChg chg="add">
          <ac:chgData name="Nick Walker" userId="927c4ca1e035db74" providerId="LiveId" clId="{C7A5CCFC-0E79-4C84-A0AE-1C845E5380D6}" dt="2022-09-20T00:07:47.726" v="1501" actId="26606"/>
          <ac:spMkLst>
            <pc:docMk/>
            <pc:sldMk cId="2612197894" sldId="258"/>
            <ac:spMk id="18" creationId="{F68B3F68-107C-434F-AA38-110D5EA91B85}"/>
          </ac:spMkLst>
        </pc:spChg>
        <pc:spChg chg="add">
          <ac:chgData name="Nick Walker" userId="927c4ca1e035db74" providerId="LiveId" clId="{C7A5CCFC-0E79-4C84-A0AE-1C845E5380D6}" dt="2022-09-20T00:07:47.726" v="1501" actId="26606"/>
          <ac:spMkLst>
            <pc:docMk/>
            <pc:sldMk cId="2612197894" sldId="258"/>
            <ac:spMk id="20" creationId="{AAD0DBB9-1A4B-4391-81D4-CB19F9AB918A}"/>
          </ac:spMkLst>
        </pc:spChg>
        <pc:spChg chg="add">
          <ac:chgData name="Nick Walker" userId="927c4ca1e035db74" providerId="LiveId" clId="{C7A5CCFC-0E79-4C84-A0AE-1C845E5380D6}" dt="2022-09-20T00:07:47.726" v="1501" actId="26606"/>
          <ac:spMkLst>
            <pc:docMk/>
            <pc:sldMk cId="2612197894" sldId="258"/>
            <ac:spMk id="22" creationId="{063BBA22-50EA-4C4D-BE05-F1CE4E63AA56}"/>
          </ac:spMkLst>
        </pc:spChg>
        <pc:graphicFrameChg chg="add">
          <ac:chgData name="Nick Walker" userId="927c4ca1e035db74" providerId="LiveId" clId="{C7A5CCFC-0E79-4C84-A0AE-1C845E5380D6}" dt="2022-09-20T00:07:47.726" v="1501" actId="26606"/>
          <ac:graphicFrameMkLst>
            <pc:docMk/>
            <pc:sldMk cId="2612197894" sldId="258"/>
            <ac:graphicFrameMk id="12" creationId="{6FE7C81B-EB49-85ED-8D9F-7C23633AE0A2}"/>
          </ac:graphicFrameMkLst>
        </pc:graphicFrameChg>
      </pc:sldChg>
      <pc:sldChg chg="addSp delSp modSp add mod setBg">
        <pc:chgData name="Nick Walker" userId="927c4ca1e035db74" providerId="LiveId" clId="{C7A5CCFC-0E79-4C84-A0AE-1C845E5380D6}" dt="2022-09-20T00:07:30.783" v="1500" actId="26606"/>
        <pc:sldMkLst>
          <pc:docMk/>
          <pc:sldMk cId="604187866" sldId="259"/>
        </pc:sldMkLst>
        <pc:spChg chg="mod">
          <ac:chgData name="Nick Walker" userId="927c4ca1e035db74" providerId="LiveId" clId="{C7A5CCFC-0E79-4C84-A0AE-1C845E5380D6}" dt="2022-09-20T00:07:30.783" v="1500" actId="26606"/>
          <ac:spMkLst>
            <pc:docMk/>
            <pc:sldMk cId="604187866" sldId="259"/>
            <ac:spMk id="2" creationId="{84148013-AE81-4AAC-309D-321CB767E73B}"/>
          </ac:spMkLst>
        </pc:spChg>
        <pc:spChg chg="del mod">
          <ac:chgData name="Nick Walker" userId="927c4ca1e035db74" providerId="LiveId" clId="{C7A5CCFC-0E79-4C84-A0AE-1C845E5380D6}" dt="2022-09-20T00:07:30.783" v="1500" actId="26606"/>
          <ac:spMkLst>
            <pc:docMk/>
            <pc:sldMk cId="604187866" sldId="259"/>
            <ac:spMk id="3" creationId="{C828C181-0644-F2A8-80C8-A8C0846A4AD3}"/>
          </ac:spMkLst>
        </pc:spChg>
        <pc:spChg chg="add del">
          <ac:chgData name="Nick Walker" userId="927c4ca1e035db74" providerId="LiveId" clId="{C7A5CCFC-0E79-4C84-A0AE-1C845E5380D6}" dt="2022-09-20T00:07:30.783" v="1500" actId="26606"/>
          <ac:spMkLst>
            <pc:docMk/>
            <pc:sldMk cId="604187866" sldId="259"/>
            <ac:spMk id="8" creationId="{777A147A-9ED8-46B4-8660-1B3C2AA880B5}"/>
          </ac:spMkLst>
        </pc:spChg>
        <pc:spChg chg="add del">
          <ac:chgData name="Nick Walker" userId="927c4ca1e035db74" providerId="LiveId" clId="{C7A5CCFC-0E79-4C84-A0AE-1C845E5380D6}" dt="2022-09-20T00:07:30.783" v="1500" actId="26606"/>
          <ac:spMkLst>
            <pc:docMk/>
            <pc:sldMk cId="604187866" sldId="259"/>
            <ac:spMk id="10" creationId="{5D6C15A0-C087-4593-8414-2B4EC1CDC3DE}"/>
          </ac:spMkLst>
        </pc:spChg>
        <pc:spChg chg="add">
          <ac:chgData name="Nick Walker" userId="927c4ca1e035db74" providerId="LiveId" clId="{C7A5CCFC-0E79-4C84-A0AE-1C845E5380D6}" dt="2022-09-20T00:07:30.783" v="1500" actId="26606"/>
          <ac:spMkLst>
            <pc:docMk/>
            <pc:sldMk cId="604187866" sldId="259"/>
            <ac:spMk id="16" creationId="{BACC6370-2D7E-4714-9D71-7542949D7D5D}"/>
          </ac:spMkLst>
        </pc:spChg>
        <pc:spChg chg="add">
          <ac:chgData name="Nick Walker" userId="927c4ca1e035db74" providerId="LiveId" clId="{C7A5CCFC-0E79-4C84-A0AE-1C845E5380D6}" dt="2022-09-20T00:07:30.783" v="1500" actId="26606"/>
          <ac:spMkLst>
            <pc:docMk/>
            <pc:sldMk cId="604187866" sldId="259"/>
            <ac:spMk id="18" creationId="{F68B3F68-107C-434F-AA38-110D5EA91B85}"/>
          </ac:spMkLst>
        </pc:spChg>
        <pc:spChg chg="add">
          <ac:chgData name="Nick Walker" userId="927c4ca1e035db74" providerId="LiveId" clId="{C7A5CCFC-0E79-4C84-A0AE-1C845E5380D6}" dt="2022-09-20T00:07:30.783" v="1500" actId="26606"/>
          <ac:spMkLst>
            <pc:docMk/>
            <pc:sldMk cId="604187866" sldId="259"/>
            <ac:spMk id="20" creationId="{AAD0DBB9-1A4B-4391-81D4-CB19F9AB918A}"/>
          </ac:spMkLst>
        </pc:spChg>
        <pc:spChg chg="add">
          <ac:chgData name="Nick Walker" userId="927c4ca1e035db74" providerId="LiveId" clId="{C7A5CCFC-0E79-4C84-A0AE-1C845E5380D6}" dt="2022-09-20T00:07:30.783" v="1500" actId="26606"/>
          <ac:spMkLst>
            <pc:docMk/>
            <pc:sldMk cId="604187866" sldId="259"/>
            <ac:spMk id="22" creationId="{063BBA22-50EA-4C4D-BE05-F1CE4E63AA56}"/>
          </ac:spMkLst>
        </pc:spChg>
        <pc:graphicFrameChg chg="add">
          <ac:chgData name="Nick Walker" userId="927c4ca1e035db74" providerId="LiveId" clId="{C7A5CCFC-0E79-4C84-A0AE-1C845E5380D6}" dt="2022-09-20T00:07:30.783" v="1500" actId="26606"/>
          <ac:graphicFrameMkLst>
            <pc:docMk/>
            <pc:sldMk cId="604187866" sldId="259"/>
            <ac:graphicFrameMk id="12" creationId="{679C94A1-D828-56FE-3C8D-72CA36903B86}"/>
          </ac:graphicFrameMkLst>
        </pc:graphicFrameChg>
        <pc:picChg chg="add del mod">
          <ac:chgData name="Nick Walker" userId="927c4ca1e035db74" providerId="LiveId" clId="{C7A5CCFC-0E79-4C84-A0AE-1C845E5380D6}" dt="2022-09-20T00:05:16.457" v="1478" actId="22"/>
          <ac:picMkLst>
            <pc:docMk/>
            <pc:sldMk cId="604187866" sldId="259"/>
            <ac:picMk id="5" creationId="{11A47911-AB12-0F29-8694-72DC9822D59D}"/>
          </ac:picMkLst>
        </pc:picChg>
      </pc:sldChg>
      <pc:sldChg chg="addSp delSp modSp add mod">
        <pc:chgData name="Nick Walker" userId="927c4ca1e035db74" providerId="LiveId" clId="{C7A5CCFC-0E79-4C84-A0AE-1C845E5380D6}" dt="2022-09-20T01:37:30.413" v="2007" actId="20577"/>
        <pc:sldMkLst>
          <pc:docMk/>
          <pc:sldMk cId="2603827734" sldId="260"/>
        </pc:sldMkLst>
        <pc:spChg chg="mod">
          <ac:chgData name="Nick Walker" userId="927c4ca1e035db74" providerId="LiveId" clId="{C7A5CCFC-0E79-4C84-A0AE-1C845E5380D6}" dt="2022-09-20T01:37:30.413" v="2007" actId="20577"/>
          <ac:spMkLst>
            <pc:docMk/>
            <pc:sldMk cId="2603827734" sldId="260"/>
            <ac:spMk id="2" creationId="{84148013-AE81-4AAC-309D-321CB767E73B}"/>
          </ac:spMkLst>
        </pc:spChg>
        <pc:spChg chg="add del mod">
          <ac:chgData name="Nick Walker" userId="927c4ca1e035db74" providerId="LiveId" clId="{C7A5CCFC-0E79-4C84-A0AE-1C845E5380D6}" dt="2022-09-20T00:09:27.553" v="1505" actId="1032"/>
          <ac:spMkLst>
            <pc:docMk/>
            <pc:sldMk cId="2603827734" sldId="260"/>
            <ac:spMk id="4" creationId="{7803BC28-0F1B-E53C-08EC-F3C719DEF92B}"/>
          </ac:spMkLst>
        </pc:spChg>
        <pc:spChg chg="del">
          <ac:chgData name="Nick Walker" userId="927c4ca1e035db74" providerId="LiveId" clId="{C7A5CCFC-0E79-4C84-A0AE-1C845E5380D6}" dt="2022-09-20T01:35:23.649" v="1977" actId="26606"/>
          <ac:spMkLst>
            <pc:docMk/>
            <pc:sldMk cId="2603827734" sldId="260"/>
            <ac:spMk id="16" creationId="{BACC6370-2D7E-4714-9D71-7542949D7D5D}"/>
          </ac:spMkLst>
        </pc:spChg>
        <pc:spChg chg="add mod">
          <ac:chgData name="Nick Walker" userId="927c4ca1e035db74" providerId="LiveId" clId="{C7A5CCFC-0E79-4C84-A0AE-1C845E5380D6}" dt="2022-09-20T00:27:52.614" v="1935"/>
          <ac:spMkLst>
            <pc:docMk/>
            <pc:sldMk cId="2603827734" sldId="260"/>
            <ac:spMk id="17" creationId="{DD3226F4-4A7F-AFF9-AA2B-AA242A660683}"/>
          </ac:spMkLst>
        </pc:spChg>
        <pc:spChg chg="del">
          <ac:chgData name="Nick Walker" userId="927c4ca1e035db74" providerId="LiveId" clId="{C7A5CCFC-0E79-4C84-A0AE-1C845E5380D6}" dt="2022-09-20T01:35:23.649" v="1977" actId="26606"/>
          <ac:spMkLst>
            <pc:docMk/>
            <pc:sldMk cId="2603827734" sldId="260"/>
            <ac:spMk id="18" creationId="{F68B3F68-107C-434F-AA38-110D5EA91B85}"/>
          </ac:spMkLst>
        </pc:spChg>
        <pc:spChg chg="del">
          <ac:chgData name="Nick Walker" userId="927c4ca1e035db74" providerId="LiveId" clId="{C7A5CCFC-0E79-4C84-A0AE-1C845E5380D6}" dt="2022-09-20T01:35:23.649" v="1977" actId="26606"/>
          <ac:spMkLst>
            <pc:docMk/>
            <pc:sldMk cId="2603827734" sldId="260"/>
            <ac:spMk id="20" creationId="{AAD0DBB9-1A4B-4391-81D4-CB19F9AB918A}"/>
          </ac:spMkLst>
        </pc:spChg>
        <pc:spChg chg="add del mod">
          <ac:chgData name="Nick Walker" userId="927c4ca1e035db74" providerId="LiveId" clId="{C7A5CCFC-0E79-4C84-A0AE-1C845E5380D6}" dt="2022-09-20T01:35:15.805" v="1974" actId="478"/>
          <ac:spMkLst>
            <pc:docMk/>
            <pc:sldMk cId="2603827734" sldId="260"/>
            <ac:spMk id="21" creationId="{A1ACC23A-C21A-85FA-B811-CAC882BFF8DC}"/>
          </ac:spMkLst>
        </pc:spChg>
        <pc:spChg chg="del">
          <ac:chgData name="Nick Walker" userId="927c4ca1e035db74" providerId="LiveId" clId="{C7A5CCFC-0E79-4C84-A0AE-1C845E5380D6}" dt="2022-09-20T01:35:23.649" v="1977" actId="26606"/>
          <ac:spMkLst>
            <pc:docMk/>
            <pc:sldMk cId="2603827734" sldId="260"/>
            <ac:spMk id="22" creationId="{063BBA22-50EA-4C4D-BE05-F1CE4E63AA56}"/>
          </ac:spMkLst>
        </pc:spChg>
        <pc:spChg chg="add del">
          <ac:chgData name="Nick Walker" userId="927c4ca1e035db74" providerId="LiveId" clId="{C7A5CCFC-0E79-4C84-A0AE-1C845E5380D6}" dt="2022-09-20T01:37:01.899" v="1981" actId="26606"/>
          <ac:spMkLst>
            <pc:docMk/>
            <pc:sldMk cId="2603827734" sldId="260"/>
            <ac:spMk id="29" creationId="{A8384FB5-9ADC-4DDC-881B-597D56F5B15D}"/>
          </ac:spMkLst>
        </pc:spChg>
        <pc:spChg chg="add del">
          <ac:chgData name="Nick Walker" userId="927c4ca1e035db74" providerId="LiveId" clId="{C7A5CCFC-0E79-4C84-A0AE-1C845E5380D6}" dt="2022-09-20T01:37:01.899" v="1981" actId="26606"/>
          <ac:spMkLst>
            <pc:docMk/>
            <pc:sldMk cId="2603827734" sldId="260"/>
            <ac:spMk id="31" creationId="{1199E1B1-A8C0-4FE8-A5A8-1CB41D69F857}"/>
          </ac:spMkLst>
        </pc:spChg>
        <pc:spChg chg="add del">
          <ac:chgData name="Nick Walker" userId="927c4ca1e035db74" providerId="LiveId" clId="{C7A5CCFC-0E79-4C84-A0AE-1C845E5380D6}" dt="2022-09-20T01:37:01.899" v="1981" actId="26606"/>
          <ac:spMkLst>
            <pc:docMk/>
            <pc:sldMk cId="2603827734" sldId="260"/>
            <ac:spMk id="33" creationId="{84A8DE83-DE75-4B41-9DB4-A7EC0B0DEC0B}"/>
          </ac:spMkLst>
        </pc:spChg>
        <pc:spChg chg="add del">
          <ac:chgData name="Nick Walker" userId="927c4ca1e035db74" providerId="LiveId" clId="{C7A5CCFC-0E79-4C84-A0AE-1C845E5380D6}" dt="2022-09-20T01:37:01.899" v="1981" actId="26606"/>
          <ac:spMkLst>
            <pc:docMk/>
            <pc:sldMk cId="2603827734" sldId="260"/>
            <ac:spMk id="35" creationId="{A7009A0A-BEF5-4EAC-AF15-E4F9F002E239}"/>
          </ac:spMkLst>
        </pc:spChg>
        <pc:spChg chg="add">
          <ac:chgData name="Nick Walker" userId="927c4ca1e035db74" providerId="LiveId" clId="{C7A5CCFC-0E79-4C84-A0AE-1C845E5380D6}" dt="2022-09-20T01:37:01.899" v="1981" actId="26606"/>
          <ac:spMkLst>
            <pc:docMk/>
            <pc:sldMk cId="2603827734" sldId="260"/>
            <ac:spMk id="40" creationId="{A8384FB5-9ADC-4DDC-881B-597D56F5B15D}"/>
          </ac:spMkLst>
        </pc:spChg>
        <pc:spChg chg="add">
          <ac:chgData name="Nick Walker" userId="927c4ca1e035db74" providerId="LiveId" clId="{C7A5CCFC-0E79-4C84-A0AE-1C845E5380D6}" dt="2022-09-20T01:37:01.899" v="1981" actId="26606"/>
          <ac:spMkLst>
            <pc:docMk/>
            <pc:sldMk cId="2603827734" sldId="260"/>
            <ac:spMk id="42" creationId="{1199E1B1-A8C0-4FE8-A5A8-1CB41D69F857}"/>
          </ac:spMkLst>
        </pc:spChg>
        <pc:spChg chg="add">
          <ac:chgData name="Nick Walker" userId="927c4ca1e035db74" providerId="LiveId" clId="{C7A5CCFC-0E79-4C84-A0AE-1C845E5380D6}" dt="2022-09-20T01:37:01.899" v="1981" actId="26606"/>
          <ac:spMkLst>
            <pc:docMk/>
            <pc:sldMk cId="2603827734" sldId="260"/>
            <ac:spMk id="44" creationId="{84A8DE83-DE75-4B41-9DB4-A7EC0B0DEC0B}"/>
          </ac:spMkLst>
        </pc:spChg>
        <pc:spChg chg="add">
          <ac:chgData name="Nick Walker" userId="927c4ca1e035db74" providerId="LiveId" clId="{C7A5CCFC-0E79-4C84-A0AE-1C845E5380D6}" dt="2022-09-20T01:37:01.899" v="1981" actId="26606"/>
          <ac:spMkLst>
            <pc:docMk/>
            <pc:sldMk cId="2603827734" sldId="260"/>
            <ac:spMk id="46" creationId="{A7009A0A-BEF5-4EAC-AF15-E4F9F002E239}"/>
          </ac:spMkLst>
        </pc:spChg>
        <pc:graphicFrameChg chg="add del mod modGraphic">
          <ac:chgData name="Nick Walker" userId="927c4ca1e035db74" providerId="LiveId" clId="{C7A5CCFC-0E79-4C84-A0AE-1C845E5380D6}" dt="2022-09-20T01:18:48.329" v="1973" actId="478"/>
          <ac:graphicFrameMkLst>
            <pc:docMk/>
            <pc:sldMk cId="2603827734" sldId="260"/>
            <ac:graphicFrameMk id="7" creationId="{A580AEBB-6A24-5720-6DC7-9C5F96304E01}"/>
          </ac:graphicFrameMkLst>
        </pc:graphicFrameChg>
        <pc:graphicFrameChg chg="add del modGraphic">
          <ac:chgData name="Nick Walker" userId="927c4ca1e035db74" providerId="LiveId" clId="{C7A5CCFC-0E79-4C84-A0AE-1C845E5380D6}" dt="2022-09-20T00:18:23.349" v="1855" actId="1032"/>
          <ac:graphicFrameMkLst>
            <pc:docMk/>
            <pc:sldMk cId="2603827734" sldId="260"/>
            <ac:graphicFrameMk id="8" creationId="{45740356-89DA-8A5A-E63F-5E714CA9CD8C}"/>
          </ac:graphicFrameMkLst>
        </pc:graphicFrameChg>
        <pc:graphicFrameChg chg="del">
          <ac:chgData name="Nick Walker" userId="927c4ca1e035db74" providerId="LiveId" clId="{C7A5CCFC-0E79-4C84-A0AE-1C845E5380D6}" dt="2022-09-20T00:08:33.554" v="1504" actId="478"/>
          <ac:graphicFrameMkLst>
            <pc:docMk/>
            <pc:sldMk cId="2603827734" sldId="260"/>
            <ac:graphicFrameMk id="12" creationId="{679C94A1-D828-56FE-3C8D-72CA36903B86}"/>
          </ac:graphicFrameMkLst>
        </pc:graphicFrameChg>
        <pc:graphicFrameChg chg="add del modGraphic">
          <ac:chgData name="Nick Walker" userId="927c4ca1e035db74" providerId="LiveId" clId="{C7A5CCFC-0E79-4C84-A0AE-1C845E5380D6}" dt="2022-09-20T00:20:50.332" v="1866" actId="478"/>
          <ac:graphicFrameMkLst>
            <pc:docMk/>
            <pc:sldMk cId="2603827734" sldId="260"/>
            <ac:graphicFrameMk id="15" creationId="{C346D488-F157-6524-59F9-6D15709A2BFC}"/>
          </ac:graphicFrameMkLst>
        </pc:graphicFrameChg>
        <pc:picChg chg="add del mod">
          <ac:chgData name="Nick Walker" userId="927c4ca1e035db74" providerId="LiveId" clId="{C7A5CCFC-0E79-4C84-A0AE-1C845E5380D6}" dt="2022-09-20T01:35:32.956" v="1978" actId="478"/>
          <ac:picMkLst>
            <pc:docMk/>
            <pc:sldMk cId="2603827734" sldId="260"/>
            <ac:picMk id="24" creationId="{3C6B68A1-68E6-03D5-73F9-FC86246E02A5}"/>
          </ac:picMkLst>
        </pc:picChg>
        <pc:picChg chg="add mod">
          <ac:chgData name="Nick Walker" userId="927c4ca1e035db74" providerId="LiveId" clId="{C7A5CCFC-0E79-4C84-A0AE-1C845E5380D6}" dt="2022-09-20T01:37:01.899" v="1981" actId="26606"/>
          <ac:picMkLst>
            <pc:docMk/>
            <pc:sldMk cId="2603827734" sldId="260"/>
            <ac:picMk id="26" creationId="{71B275EE-51C9-C87A-9305-93D871A138F7}"/>
          </ac:picMkLst>
        </pc:picChg>
        <pc:cxnChg chg="add del mod">
          <ac:chgData name="Nick Walker" userId="927c4ca1e035db74" providerId="LiveId" clId="{C7A5CCFC-0E79-4C84-A0AE-1C845E5380D6}" dt="2022-09-20T00:20:15.310" v="1864" actId="478"/>
          <ac:cxnSpMkLst>
            <pc:docMk/>
            <pc:sldMk cId="2603827734" sldId="260"/>
            <ac:cxnSpMk id="10" creationId="{4C4A48CC-64B3-1695-F7F1-0392C8C5AF93}"/>
          </ac:cxnSpMkLst>
        </pc:cxnChg>
      </pc:sldChg>
      <pc:sldChg chg="addSp delSp modSp add del mod">
        <pc:chgData name="Nick Walker" userId="927c4ca1e035db74" providerId="LiveId" clId="{C7A5CCFC-0E79-4C84-A0AE-1C845E5380D6}" dt="2022-09-20T01:38:46.201" v="2036" actId="47"/>
        <pc:sldMkLst>
          <pc:docMk/>
          <pc:sldMk cId="976876974" sldId="261"/>
        </pc:sldMkLst>
        <pc:spChg chg="mod">
          <ac:chgData name="Nick Walker" userId="927c4ca1e035db74" providerId="LiveId" clId="{C7A5CCFC-0E79-4C84-A0AE-1C845E5380D6}" dt="2022-09-20T01:38:17.457" v="2020" actId="20577"/>
          <ac:spMkLst>
            <pc:docMk/>
            <pc:sldMk cId="976876974" sldId="261"/>
            <ac:spMk id="2" creationId="{84148013-AE81-4AAC-309D-321CB767E73B}"/>
          </ac:spMkLst>
        </pc:spChg>
        <pc:spChg chg="add del mod">
          <ac:chgData name="Nick Walker" userId="927c4ca1e035db74" providerId="LiveId" clId="{C7A5CCFC-0E79-4C84-A0AE-1C845E5380D6}" dt="2022-09-20T01:38:33.066" v="2031"/>
          <ac:spMkLst>
            <pc:docMk/>
            <pc:sldMk cId="976876974" sldId="261"/>
            <ac:spMk id="3" creationId="{FD31284E-EE06-6221-F985-5C5D83401E65}"/>
          </ac:spMkLst>
        </pc:spChg>
        <pc:spChg chg="add">
          <ac:chgData name="Nick Walker" userId="927c4ca1e035db74" providerId="LiveId" clId="{C7A5CCFC-0E79-4C84-A0AE-1C845E5380D6}" dt="2022-09-20T01:38:38.817" v="2032" actId="22"/>
          <ac:spMkLst>
            <pc:docMk/>
            <pc:sldMk cId="976876974" sldId="261"/>
            <ac:spMk id="5" creationId="{3D4732BD-DA74-9B5D-0AC5-07382649DC36}"/>
          </ac:spMkLst>
        </pc:spChg>
        <pc:picChg chg="del">
          <ac:chgData name="Nick Walker" userId="927c4ca1e035db74" providerId="LiveId" clId="{C7A5CCFC-0E79-4C84-A0AE-1C845E5380D6}" dt="2022-09-20T01:38:19.379" v="2021" actId="478"/>
          <ac:picMkLst>
            <pc:docMk/>
            <pc:sldMk cId="976876974" sldId="261"/>
            <ac:picMk id="26" creationId="{71B275EE-51C9-C87A-9305-93D871A138F7}"/>
          </ac:picMkLst>
        </pc:picChg>
      </pc:sldChg>
      <pc:sldChg chg="modSp add mod ord">
        <pc:chgData name="Nick Walker" userId="927c4ca1e035db74" providerId="LiveId" clId="{C7A5CCFC-0E79-4C84-A0AE-1C845E5380D6}" dt="2022-09-20T01:42:18.316" v="2373" actId="20577"/>
        <pc:sldMkLst>
          <pc:docMk/>
          <pc:sldMk cId="1468849358" sldId="262"/>
        </pc:sldMkLst>
        <pc:spChg chg="mod">
          <ac:chgData name="Nick Walker" userId="927c4ca1e035db74" providerId="LiveId" clId="{C7A5CCFC-0E79-4C84-A0AE-1C845E5380D6}" dt="2022-09-20T01:38:51.413" v="2046" actId="20577"/>
          <ac:spMkLst>
            <pc:docMk/>
            <pc:sldMk cId="1468849358" sldId="262"/>
            <ac:spMk id="2" creationId="{84148013-AE81-4AAC-309D-321CB767E73B}"/>
          </ac:spMkLst>
        </pc:spChg>
        <pc:graphicFrameChg chg="mod">
          <ac:chgData name="Nick Walker" userId="927c4ca1e035db74" providerId="LiveId" clId="{C7A5CCFC-0E79-4C84-A0AE-1C845E5380D6}" dt="2022-09-20T01:42:18.316" v="2373" actId="20577"/>
          <ac:graphicFrameMkLst>
            <pc:docMk/>
            <pc:sldMk cId="1468849358" sldId="262"/>
            <ac:graphicFrameMk id="5" creationId="{7D9F317D-638D-01B6-D3AE-1E8833FEC4A2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FDD06-9FEA-4E7F-84DC-5B7355AD820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9061C7-D20B-416E-81C1-0C75C768BD83}">
      <dgm:prSet/>
      <dgm:spPr/>
      <dgm:t>
        <a:bodyPr/>
        <a:lstStyle/>
        <a:p>
          <a:r>
            <a:rPr lang="en-US" dirty="0"/>
            <a:t>Over the last 12 months more and more of our customers </a:t>
          </a:r>
          <a:r>
            <a:rPr lang="en-US" dirty="0" err="1"/>
            <a:t>lendees</a:t>
          </a:r>
          <a:r>
            <a:rPr lang="en-US" dirty="0"/>
            <a:t> have been defaulting on loans </a:t>
          </a:r>
        </a:p>
      </dgm:t>
    </dgm:pt>
    <dgm:pt modelId="{F2A97B2A-8663-411E-AB34-ABDD2D26BA55}" type="parTrans" cxnId="{D5AE6448-CC6E-40EA-BC9E-E0536C1AA15F}">
      <dgm:prSet/>
      <dgm:spPr/>
      <dgm:t>
        <a:bodyPr/>
        <a:lstStyle/>
        <a:p>
          <a:endParaRPr lang="en-US"/>
        </a:p>
      </dgm:t>
    </dgm:pt>
    <dgm:pt modelId="{1C2A7685-8EDB-4734-852F-8C23024344E4}" type="sibTrans" cxnId="{D5AE6448-CC6E-40EA-BC9E-E0536C1AA15F}">
      <dgm:prSet/>
      <dgm:spPr/>
      <dgm:t>
        <a:bodyPr/>
        <a:lstStyle/>
        <a:p>
          <a:endParaRPr lang="en-US"/>
        </a:p>
      </dgm:t>
    </dgm:pt>
    <dgm:pt modelId="{3EF3EBF3-4272-4F21-9C4A-0A257898AF8D}">
      <dgm:prSet/>
      <dgm:spPr/>
      <dgm:t>
        <a:bodyPr/>
        <a:lstStyle/>
        <a:p>
          <a:r>
            <a:rPr lang="en-US"/>
            <a:t>Customers have started to ask questions about our methodology </a:t>
          </a:r>
        </a:p>
      </dgm:t>
    </dgm:pt>
    <dgm:pt modelId="{2944B204-845B-48E2-BA4D-68F8F55A0664}" type="parTrans" cxnId="{962418AE-E83B-4035-9037-6D7E6197857F}">
      <dgm:prSet/>
      <dgm:spPr/>
      <dgm:t>
        <a:bodyPr/>
        <a:lstStyle/>
        <a:p>
          <a:endParaRPr lang="en-US"/>
        </a:p>
      </dgm:t>
    </dgm:pt>
    <dgm:pt modelId="{5ED00863-E321-4D76-95AF-8DDB03C08502}" type="sibTrans" cxnId="{962418AE-E83B-4035-9037-6D7E6197857F}">
      <dgm:prSet/>
      <dgm:spPr/>
      <dgm:t>
        <a:bodyPr/>
        <a:lstStyle/>
        <a:p>
          <a:endParaRPr lang="en-US"/>
        </a:p>
      </dgm:t>
    </dgm:pt>
    <dgm:pt modelId="{A785390B-2F31-4369-897A-88B83AB41EDF}">
      <dgm:prSet/>
      <dgm:spPr/>
      <dgm:t>
        <a:bodyPr/>
        <a:lstStyle/>
        <a:p>
          <a:r>
            <a:rPr lang="en-US"/>
            <a:t>The current scoring system we’re utilizing for our customers is </a:t>
          </a:r>
          <a:r>
            <a:rPr lang="en-US" b="1" i="1"/>
            <a:t>inadequate</a:t>
          </a:r>
          <a:r>
            <a:rPr lang="en-US"/>
            <a:t> </a:t>
          </a:r>
        </a:p>
      </dgm:t>
    </dgm:pt>
    <dgm:pt modelId="{BB841490-6184-4C5D-A05A-765EEE61D116}" type="parTrans" cxnId="{A2B17C12-C555-4A05-AA37-BC6DB4A86A01}">
      <dgm:prSet/>
      <dgm:spPr/>
      <dgm:t>
        <a:bodyPr/>
        <a:lstStyle/>
        <a:p>
          <a:endParaRPr lang="en-US"/>
        </a:p>
      </dgm:t>
    </dgm:pt>
    <dgm:pt modelId="{EC0D7513-8D5F-45A1-B2D9-94C4D0BEEE74}" type="sibTrans" cxnId="{A2B17C12-C555-4A05-AA37-BC6DB4A86A01}">
      <dgm:prSet/>
      <dgm:spPr/>
      <dgm:t>
        <a:bodyPr/>
        <a:lstStyle/>
        <a:p>
          <a:endParaRPr lang="en-US"/>
        </a:p>
      </dgm:t>
    </dgm:pt>
    <dgm:pt modelId="{5D2860CE-EEE6-4445-B72E-4A6329E8E7DC}">
      <dgm:prSet/>
      <dgm:spPr/>
      <dgm:t>
        <a:bodyPr/>
        <a:lstStyle/>
        <a:p>
          <a:r>
            <a:rPr lang="en-US"/>
            <a:t>How do we modernize our scoring methods so we can show customers empirically that’s we’re making calls based off the correct factors</a:t>
          </a:r>
        </a:p>
      </dgm:t>
    </dgm:pt>
    <dgm:pt modelId="{9134E33A-FFAB-4D82-8CCC-BE3F0116D289}" type="parTrans" cxnId="{9FF06D1E-98FB-4F26-8F5D-3538573B2832}">
      <dgm:prSet/>
      <dgm:spPr/>
      <dgm:t>
        <a:bodyPr/>
        <a:lstStyle/>
        <a:p>
          <a:endParaRPr lang="en-US"/>
        </a:p>
      </dgm:t>
    </dgm:pt>
    <dgm:pt modelId="{06478BB5-824D-4D1F-9DA0-770C4AD2A35E}" type="sibTrans" cxnId="{9FF06D1E-98FB-4F26-8F5D-3538573B2832}">
      <dgm:prSet/>
      <dgm:spPr/>
      <dgm:t>
        <a:bodyPr/>
        <a:lstStyle/>
        <a:p>
          <a:endParaRPr lang="en-US"/>
        </a:p>
      </dgm:t>
    </dgm:pt>
    <dgm:pt modelId="{04431865-4F19-4120-87FB-34AAC93FB1B7}" type="pres">
      <dgm:prSet presAssocID="{DDDFDD06-9FEA-4E7F-84DC-5B7355AD820E}" presName="diagram" presStyleCnt="0">
        <dgm:presLayoutVars>
          <dgm:dir/>
          <dgm:resizeHandles val="exact"/>
        </dgm:presLayoutVars>
      </dgm:prSet>
      <dgm:spPr/>
    </dgm:pt>
    <dgm:pt modelId="{E7E423ED-54AE-4BBD-AE95-E64CE2E7F280}" type="pres">
      <dgm:prSet presAssocID="{E19061C7-D20B-416E-81C1-0C75C768BD83}" presName="node" presStyleLbl="node1" presStyleIdx="0" presStyleCnt="4">
        <dgm:presLayoutVars>
          <dgm:bulletEnabled val="1"/>
        </dgm:presLayoutVars>
      </dgm:prSet>
      <dgm:spPr/>
    </dgm:pt>
    <dgm:pt modelId="{E436E9D2-2E01-43FC-871E-8C42D66F0D4E}" type="pres">
      <dgm:prSet presAssocID="{1C2A7685-8EDB-4734-852F-8C23024344E4}" presName="sibTrans" presStyleCnt="0"/>
      <dgm:spPr/>
    </dgm:pt>
    <dgm:pt modelId="{991067A1-B52C-425A-A1AE-3AC54F27CFA9}" type="pres">
      <dgm:prSet presAssocID="{3EF3EBF3-4272-4F21-9C4A-0A257898AF8D}" presName="node" presStyleLbl="node1" presStyleIdx="1" presStyleCnt="4">
        <dgm:presLayoutVars>
          <dgm:bulletEnabled val="1"/>
        </dgm:presLayoutVars>
      </dgm:prSet>
      <dgm:spPr/>
    </dgm:pt>
    <dgm:pt modelId="{1E4DF7FC-30C0-46D0-A041-3B7D82DAC6F4}" type="pres">
      <dgm:prSet presAssocID="{5ED00863-E321-4D76-95AF-8DDB03C08502}" presName="sibTrans" presStyleCnt="0"/>
      <dgm:spPr/>
    </dgm:pt>
    <dgm:pt modelId="{9226D93C-8711-4B4C-A180-90B53293A281}" type="pres">
      <dgm:prSet presAssocID="{A785390B-2F31-4369-897A-88B83AB41EDF}" presName="node" presStyleLbl="node1" presStyleIdx="2" presStyleCnt="4">
        <dgm:presLayoutVars>
          <dgm:bulletEnabled val="1"/>
        </dgm:presLayoutVars>
      </dgm:prSet>
      <dgm:spPr/>
    </dgm:pt>
    <dgm:pt modelId="{7F6D20A4-F515-442B-9B78-F2ACC9EF4A2D}" type="pres">
      <dgm:prSet presAssocID="{EC0D7513-8D5F-45A1-B2D9-94C4D0BEEE74}" presName="sibTrans" presStyleCnt="0"/>
      <dgm:spPr/>
    </dgm:pt>
    <dgm:pt modelId="{ADDDF231-FBAB-45E5-B129-F4C1D55901B6}" type="pres">
      <dgm:prSet presAssocID="{5D2860CE-EEE6-4445-B72E-4A6329E8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A1A0760A-4E60-4E7E-9526-E3097B50206B}" type="presOf" srcId="{E19061C7-D20B-416E-81C1-0C75C768BD83}" destId="{E7E423ED-54AE-4BBD-AE95-E64CE2E7F280}" srcOrd="0" destOrd="0" presId="urn:microsoft.com/office/officeart/2005/8/layout/default"/>
    <dgm:cxn modelId="{A2B17C12-C555-4A05-AA37-BC6DB4A86A01}" srcId="{DDDFDD06-9FEA-4E7F-84DC-5B7355AD820E}" destId="{A785390B-2F31-4369-897A-88B83AB41EDF}" srcOrd="2" destOrd="0" parTransId="{BB841490-6184-4C5D-A05A-765EEE61D116}" sibTransId="{EC0D7513-8D5F-45A1-B2D9-94C4D0BEEE74}"/>
    <dgm:cxn modelId="{9FF06D1E-98FB-4F26-8F5D-3538573B2832}" srcId="{DDDFDD06-9FEA-4E7F-84DC-5B7355AD820E}" destId="{5D2860CE-EEE6-4445-B72E-4A6329E8E7DC}" srcOrd="3" destOrd="0" parTransId="{9134E33A-FFAB-4D82-8CCC-BE3F0116D289}" sibTransId="{06478BB5-824D-4D1F-9DA0-770C4AD2A35E}"/>
    <dgm:cxn modelId="{ECB8685E-B96E-4C03-85B4-E05FA22FC7DB}" type="presOf" srcId="{A785390B-2F31-4369-897A-88B83AB41EDF}" destId="{9226D93C-8711-4B4C-A180-90B53293A281}" srcOrd="0" destOrd="0" presId="urn:microsoft.com/office/officeart/2005/8/layout/default"/>
    <dgm:cxn modelId="{D5AE6448-CC6E-40EA-BC9E-E0536C1AA15F}" srcId="{DDDFDD06-9FEA-4E7F-84DC-5B7355AD820E}" destId="{E19061C7-D20B-416E-81C1-0C75C768BD83}" srcOrd="0" destOrd="0" parTransId="{F2A97B2A-8663-411E-AB34-ABDD2D26BA55}" sibTransId="{1C2A7685-8EDB-4734-852F-8C23024344E4}"/>
    <dgm:cxn modelId="{5A1D1E8C-FDD0-49E8-A524-DDFDCE61A4FD}" type="presOf" srcId="{DDDFDD06-9FEA-4E7F-84DC-5B7355AD820E}" destId="{04431865-4F19-4120-87FB-34AAC93FB1B7}" srcOrd="0" destOrd="0" presId="urn:microsoft.com/office/officeart/2005/8/layout/default"/>
    <dgm:cxn modelId="{962418AE-E83B-4035-9037-6D7E6197857F}" srcId="{DDDFDD06-9FEA-4E7F-84DC-5B7355AD820E}" destId="{3EF3EBF3-4272-4F21-9C4A-0A257898AF8D}" srcOrd="1" destOrd="0" parTransId="{2944B204-845B-48E2-BA4D-68F8F55A0664}" sibTransId="{5ED00863-E321-4D76-95AF-8DDB03C08502}"/>
    <dgm:cxn modelId="{194A93D4-E1D5-47EB-9A77-4E5D6664041D}" type="presOf" srcId="{5D2860CE-EEE6-4445-B72E-4A6329E8E7DC}" destId="{ADDDF231-FBAB-45E5-B129-F4C1D55901B6}" srcOrd="0" destOrd="0" presId="urn:microsoft.com/office/officeart/2005/8/layout/default"/>
    <dgm:cxn modelId="{9DD5B1FB-82B7-424E-A504-D0D860D81285}" type="presOf" srcId="{3EF3EBF3-4272-4F21-9C4A-0A257898AF8D}" destId="{991067A1-B52C-425A-A1AE-3AC54F27CFA9}" srcOrd="0" destOrd="0" presId="urn:microsoft.com/office/officeart/2005/8/layout/default"/>
    <dgm:cxn modelId="{01052605-3C87-4474-B486-0EB2B1719DE8}" type="presParOf" srcId="{04431865-4F19-4120-87FB-34AAC93FB1B7}" destId="{E7E423ED-54AE-4BBD-AE95-E64CE2E7F280}" srcOrd="0" destOrd="0" presId="urn:microsoft.com/office/officeart/2005/8/layout/default"/>
    <dgm:cxn modelId="{4D983A94-46F4-4F57-BE17-292EC98B2A44}" type="presParOf" srcId="{04431865-4F19-4120-87FB-34AAC93FB1B7}" destId="{E436E9D2-2E01-43FC-871E-8C42D66F0D4E}" srcOrd="1" destOrd="0" presId="urn:microsoft.com/office/officeart/2005/8/layout/default"/>
    <dgm:cxn modelId="{2EF91909-5A79-4947-BCC2-2B883DF33E95}" type="presParOf" srcId="{04431865-4F19-4120-87FB-34AAC93FB1B7}" destId="{991067A1-B52C-425A-A1AE-3AC54F27CFA9}" srcOrd="2" destOrd="0" presId="urn:microsoft.com/office/officeart/2005/8/layout/default"/>
    <dgm:cxn modelId="{9780FBF3-3BD9-4B42-8811-F41803FF7B54}" type="presParOf" srcId="{04431865-4F19-4120-87FB-34AAC93FB1B7}" destId="{1E4DF7FC-30C0-46D0-A041-3B7D82DAC6F4}" srcOrd="3" destOrd="0" presId="urn:microsoft.com/office/officeart/2005/8/layout/default"/>
    <dgm:cxn modelId="{5D674312-EB06-4704-9CBC-664D3C0C2951}" type="presParOf" srcId="{04431865-4F19-4120-87FB-34AAC93FB1B7}" destId="{9226D93C-8711-4B4C-A180-90B53293A281}" srcOrd="4" destOrd="0" presId="urn:microsoft.com/office/officeart/2005/8/layout/default"/>
    <dgm:cxn modelId="{FE463E8D-3408-4C92-B511-EAC3EDACCB2C}" type="presParOf" srcId="{04431865-4F19-4120-87FB-34AAC93FB1B7}" destId="{7F6D20A4-F515-442B-9B78-F2ACC9EF4A2D}" srcOrd="5" destOrd="0" presId="urn:microsoft.com/office/officeart/2005/8/layout/default"/>
    <dgm:cxn modelId="{9515EF9A-B9AB-4134-9773-08C0AC9861D9}" type="presParOf" srcId="{04431865-4F19-4120-87FB-34AAC93FB1B7}" destId="{ADDDF231-FBAB-45E5-B129-F4C1D55901B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73E5AB-66B4-4066-ACF6-E9847B2658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AD1D49-B599-4D67-8DDA-B8E01E42CDC0}">
      <dgm:prSet/>
      <dgm:spPr/>
      <dgm:t>
        <a:bodyPr/>
        <a:lstStyle/>
        <a:p>
          <a:r>
            <a:rPr lang="en-US"/>
            <a:t>Discover insights within our database that helps us minimize our defaults and get the business back on stable footing when it comes to choose the </a:t>
          </a:r>
          <a:r>
            <a:rPr lang="en-US" i="1"/>
            <a:t>right </a:t>
          </a:r>
          <a:r>
            <a:rPr lang="en-US"/>
            <a:t>groups of customers to lend to?</a:t>
          </a:r>
        </a:p>
      </dgm:t>
    </dgm:pt>
    <dgm:pt modelId="{FFF9DE58-A59B-47E7-A139-B25D0CCDD310}" type="parTrans" cxnId="{0ECCB8D8-A159-403F-877B-26BCFC46B4C9}">
      <dgm:prSet/>
      <dgm:spPr/>
      <dgm:t>
        <a:bodyPr/>
        <a:lstStyle/>
        <a:p>
          <a:endParaRPr lang="en-US"/>
        </a:p>
      </dgm:t>
    </dgm:pt>
    <dgm:pt modelId="{93A9956D-729F-4EA4-9751-828CF0E399DC}" type="sibTrans" cxnId="{0ECCB8D8-A159-403F-877B-26BCFC46B4C9}">
      <dgm:prSet/>
      <dgm:spPr/>
      <dgm:t>
        <a:bodyPr/>
        <a:lstStyle/>
        <a:p>
          <a:endParaRPr lang="en-US"/>
        </a:p>
      </dgm:t>
    </dgm:pt>
    <dgm:pt modelId="{3DFFA5B2-7DE6-468D-9828-7567F1D13D69}">
      <dgm:prSet/>
      <dgm:spPr/>
      <dgm:t>
        <a:bodyPr/>
        <a:lstStyle/>
        <a:p>
          <a:r>
            <a:rPr lang="en-US"/>
            <a:t>Looking key factors (if they exist) that point to customers’ likelihood of default</a:t>
          </a:r>
        </a:p>
      </dgm:t>
    </dgm:pt>
    <dgm:pt modelId="{8E8F89C5-CBFE-4820-AC4B-5CCBF0058196}" type="parTrans" cxnId="{86CD7FB9-EDE1-400B-8B8A-28F59E69D172}">
      <dgm:prSet/>
      <dgm:spPr/>
      <dgm:t>
        <a:bodyPr/>
        <a:lstStyle/>
        <a:p>
          <a:endParaRPr lang="en-US"/>
        </a:p>
      </dgm:t>
    </dgm:pt>
    <dgm:pt modelId="{CC44C8DE-13BF-401B-938B-0A5B6D314BF1}" type="sibTrans" cxnId="{86CD7FB9-EDE1-400B-8B8A-28F59E69D172}">
      <dgm:prSet/>
      <dgm:spPr/>
      <dgm:t>
        <a:bodyPr/>
        <a:lstStyle/>
        <a:p>
          <a:endParaRPr lang="en-US"/>
        </a:p>
      </dgm:t>
    </dgm:pt>
    <dgm:pt modelId="{BDB9BD7E-7669-4D90-8B26-D0655399396D}">
      <dgm:prSet/>
      <dgm:spPr/>
      <dgm:t>
        <a:bodyPr/>
        <a:lstStyle/>
        <a:p>
          <a:r>
            <a:rPr lang="en-US"/>
            <a:t>Finding out </a:t>
          </a:r>
          <a:r>
            <a:rPr lang="en-US" i="1"/>
            <a:t>who </a:t>
          </a:r>
          <a:r>
            <a:rPr lang="en-US"/>
            <a:t>are lendees are at the Marco level </a:t>
          </a:r>
        </a:p>
      </dgm:t>
    </dgm:pt>
    <dgm:pt modelId="{65C1BB35-2B61-40E3-A167-5B6DE2DC7115}" type="parTrans" cxnId="{F9E4632B-95BD-4683-8440-76C7DF53E4AC}">
      <dgm:prSet/>
      <dgm:spPr/>
      <dgm:t>
        <a:bodyPr/>
        <a:lstStyle/>
        <a:p>
          <a:endParaRPr lang="en-US"/>
        </a:p>
      </dgm:t>
    </dgm:pt>
    <dgm:pt modelId="{20D8F468-EAF0-47AD-84EC-D41C8A82E578}" type="sibTrans" cxnId="{F9E4632B-95BD-4683-8440-76C7DF53E4AC}">
      <dgm:prSet/>
      <dgm:spPr/>
      <dgm:t>
        <a:bodyPr/>
        <a:lstStyle/>
        <a:p>
          <a:endParaRPr lang="en-US"/>
        </a:p>
      </dgm:t>
    </dgm:pt>
    <dgm:pt modelId="{0175BDD4-D7F5-4D4F-88E6-2113B0D71F49}">
      <dgm:prSet/>
      <dgm:spPr/>
      <dgm:t>
        <a:bodyPr/>
        <a:lstStyle/>
        <a:p>
          <a:r>
            <a:rPr lang="en-US"/>
            <a:t>Creating a clear, concise data set which gives us the most accurate findings</a:t>
          </a:r>
        </a:p>
      </dgm:t>
    </dgm:pt>
    <dgm:pt modelId="{8650AB1B-72AA-4EF5-9AD1-5FC5651716BB}" type="parTrans" cxnId="{A161E54E-4841-4EB9-93BB-A5498EE807F1}">
      <dgm:prSet/>
      <dgm:spPr/>
      <dgm:t>
        <a:bodyPr/>
        <a:lstStyle/>
        <a:p>
          <a:endParaRPr lang="en-US"/>
        </a:p>
      </dgm:t>
    </dgm:pt>
    <dgm:pt modelId="{9F49286C-4A83-48DF-9898-F92E4269A393}" type="sibTrans" cxnId="{A161E54E-4841-4EB9-93BB-A5498EE807F1}">
      <dgm:prSet/>
      <dgm:spPr/>
      <dgm:t>
        <a:bodyPr/>
        <a:lstStyle/>
        <a:p>
          <a:endParaRPr lang="en-US"/>
        </a:p>
      </dgm:t>
    </dgm:pt>
    <dgm:pt modelId="{2857F07E-6662-4501-BB93-7AD47C059E9A}" type="pres">
      <dgm:prSet presAssocID="{2D73E5AB-66B4-4066-ACF6-E9847B2658D3}" presName="outerComposite" presStyleCnt="0">
        <dgm:presLayoutVars>
          <dgm:chMax val="5"/>
          <dgm:dir/>
          <dgm:resizeHandles val="exact"/>
        </dgm:presLayoutVars>
      </dgm:prSet>
      <dgm:spPr/>
    </dgm:pt>
    <dgm:pt modelId="{4E293892-7F10-4F04-8240-A6A45C862859}" type="pres">
      <dgm:prSet presAssocID="{2D73E5AB-66B4-4066-ACF6-E9847B2658D3}" presName="dummyMaxCanvas" presStyleCnt="0">
        <dgm:presLayoutVars/>
      </dgm:prSet>
      <dgm:spPr/>
    </dgm:pt>
    <dgm:pt modelId="{73C0AA0F-EB8A-491F-A898-4C50A34EEC2F}" type="pres">
      <dgm:prSet presAssocID="{2D73E5AB-66B4-4066-ACF6-E9847B2658D3}" presName="FourNodes_1" presStyleLbl="node1" presStyleIdx="0" presStyleCnt="4">
        <dgm:presLayoutVars>
          <dgm:bulletEnabled val="1"/>
        </dgm:presLayoutVars>
      </dgm:prSet>
      <dgm:spPr/>
    </dgm:pt>
    <dgm:pt modelId="{9582A4FD-C283-4142-84F2-8CE7F1AFFE66}" type="pres">
      <dgm:prSet presAssocID="{2D73E5AB-66B4-4066-ACF6-E9847B2658D3}" presName="FourNodes_2" presStyleLbl="node1" presStyleIdx="1" presStyleCnt="4">
        <dgm:presLayoutVars>
          <dgm:bulletEnabled val="1"/>
        </dgm:presLayoutVars>
      </dgm:prSet>
      <dgm:spPr/>
    </dgm:pt>
    <dgm:pt modelId="{FEF667EB-FB42-4D0D-8CCE-7EA3E5AB582A}" type="pres">
      <dgm:prSet presAssocID="{2D73E5AB-66B4-4066-ACF6-E9847B2658D3}" presName="FourNodes_3" presStyleLbl="node1" presStyleIdx="2" presStyleCnt="4">
        <dgm:presLayoutVars>
          <dgm:bulletEnabled val="1"/>
        </dgm:presLayoutVars>
      </dgm:prSet>
      <dgm:spPr/>
    </dgm:pt>
    <dgm:pt modelId="{1AD12411-6DC0-44DD-BF97-9E8035126B61}" type="pres">
      <dgm:prSet presAssocID="{2D73E5AB-66B4-4066-ACF6-E9847B2658D3}" presName="FourNodes_4" presStyleLbl="node1" presStyleIdx="3" presStyleCnt="4">
        <dgm:presLayoutVars>
          <dgm:bulletEnabled val="1"/>
        </dgm:presLayoutVars>
      </dgm:prSet>
      <dgm:spPr/>
    </dgm:pt>
    <dgm:pt modelId="{B3DEBD84-34E9-4132-9A83-EB6AD477549B}" type="pres">
      <dgm:prSet presAssocID="{2D73E5AB-66B4-4066-ACF6-E9847B2658D3}" presName="FourConn_1-2" presStyleLbl="fgAccFollowNode1" presStyleIdx="0" presStyleCnt="3">
        <dgm:presLayoutVars>
          <dgm:bulletEnabled val="1"/>
        </dgm:presLayoutVars>
      </dgm:prSet>
      <dgm:spPr/>
    </dgm:pt>
    <dgm:pt modelId="{3D30D9F0-2083-4AD6-A907-5F5A9F20C831}" type="pres">
      <dgm:prSet presAssocID="{2D73E5AB-66B4-4066-ACF6-E9847B2658D3}" presName="FourConn_2-3" presStyleLbl="fgAccFollowNode1" presStyleIdx="1" presStyleCnt="3">
        <dgm:presLayoutVars>
          <dgm:bulletEnabled val="1"/>
        </dgm:presLayoutVars>
      </dgm:prSet>
      <dgm:spPr/>
    </dgm:pt>
    <dgm:pt modelId="{83F48C5B-DA2B-45F2-B7F7-88BAD7BEF06B}" type="pres">
      <dgm:prSet presAssocID="{2D73E5AB-66B4-4066-ACF6-E9847B2658D3}" presName="FourConn_3-4" presStyleLbl="fgAccFollowNode1" presStyleIdx="2" presStyleCnt="3">
        <dgm:presLayoutVars>
          <dgm:bulletEnabled val="1"/>
        </dgm:presLayoutVars>
      </dgm:prSet>
      <dgm:spPr/>
    </dgm:pt>
    <dgm:pt modelId="{6F77130F-CACF-44BD-8F82-97A66079C793}" type="pres">
      <dgm:prSet presAssocID="{2D73E5AB-66B4-4066-ACF6-E9847B2658D3}" presName="FourNodes_1_text" presStyleLbl="node1" presStyleIdx="3" presStyleCnt="4">
        <dgm:presLayoutVars>
          <dgm:bulletEnabled val="1"/>
        </dgm:presLayoutVars>
      </dgm:prSet>
      <dgm:spPr/>
    </dgm:pt>
    <dgm:pt modelId="{3E6B3536-711C-486B-AA10-4FDF0A28D7C4}" type="pres">
      <dgm:prSet presAssocID="{2D73E5AB-66B4-4066-ACF6-E9847B2658D3}" presName="FourNodes_2_text" presStyleLbl="node1" presStyleIdx="3" presStyleCnt="4">
        <dgm:presLayoutVars>
          <dgm:bulletEnabled val="1"/>
        </dgm:presLayoutVars>
      </dgm:prSet>
      <dgm:spPr/>
    </dgm:pt>
    <dgm:pt modelId="{94C2FEF9-910E-4AE0-85E4-0918C414A4C1}" type="pres">
      <dgm:prSet presAssocID="{2D73E5AB-66B4-4066-ACF6-E9847B2658D3}" presName="FourNodes_3_text" presStyleLbl="node1" presStyleIdx="3" presStyleCnt="4">
        <dgm:presLayoutVars>
          <dgm:bulletEnabled val="1"/>
        </dgm:presLayoutVars>
      </dgm:prSet>
      <dgm:spPr/>
    </dgm:pt>
    <dgm:pt modelId="{5D4CE6F9-7A86-4A2A-B903-5CCF90B9BF31}" type="pres">
      <dgm:prSet presAssocID="{2D73E5AB-66B4-4066-ACF6-E9847B2658D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FE60110-5DB8-4F28-BA50-BC7453FEC177}" type="presOf" srcId="{2D73E5AB-66B4-4066-ACF6-E9847B2658D3}" destId="{2857F07E-6662-4501-BB93-7AD47C059E9A}" srcOrd="0" destOrd="0" presId="urn:microsoft.com/office/officeart/2005/8/layout/vProcess5"/>
    <dgm:cxn modelId="{F9E4632B-95BD-4683-8440-76C7DF53E4AC}" srcId="{2D73E5AB-66B4-4066-ACF6-E9847B2658D3}" destId="{BDB9BD7E-7669-4D90-8B26-D0655399396D}" srcOrd="2" destOrd="0" parTransId="{65C1BB35-2B61-40E3-A167-5B6DE2DC7115}" sibTransId="{20D8F468-EAF0-47AD-84EC-D41C8A82E578}"/>
    <dgm:cxn modelId="{099DF360-03EA-4A38-8206-52A530E421D4}" type="presOf" srcId="{BDB9BD7E-7669-4D90-8B26-D0655399396D}" destId="{94C2FEF9-910E-4AE0-85E4-0918C414A4C1}" srcOrd="1" destOrd="0" presId="urn:microsoft.com/office/officeart/2005/8/layout/vProcess5"/>
    <dgm:cxn modelId="{4F82D963-466C-4F90-A389-83DA502457E3}" type="presOf" srcId="{0175BDD4-D7F5-4D4F-88E6-2113B0D71F49}" destId="{5D4CE6F9-7A86-4A2A-B903-5CCF90B9BF31}" srcOrd="1" destOrd="0" presId="urn:microsoft.com/office/officeart/2005/8/layout/vProcess5"/>
    <dgm:cxn modelId="{B6AE9F65-F142-48DB-A982-F4CE35B20875}" type="presOf" srcId="{0175BDD4-D7F5-4D4F-88E6-2113B0D71F49}" destId="{1AD12411-6DC0-44DD-BF97-9E8035126B61}" srcOrd="0" destOrd="0" presId="urn:microsoft.com/office/officeart/2005/8/layout/vProcess5"/>
    <dgm:cxn modelId="{15DDF16A-049F-4719-8E70-DCC8733BBE09}" type="presOf" srcId="{20D8F468-EAF0-47AD-84EC-D41C8A82E578}" destId="{83F48C5B-DA2B-45F2-B7F7-88BAD7BEF06B}" srcOrd="0" destOrd="0" presId="urn:microsoft.com/office/officeart/2005/8/layout/vProcess5"/>
    <dgm:cxn modelId="{A161E54E-4841-4EB9-93BB-A5498EE807F1}" srcId="{2D73E5AB-66B4-4066-ACF6-E9847B2658D3}" destId="{0175BDD4-D7F5-4D4F-88E6-2113B0D71F49}" srcOrd="3" destOrd="0" parTransId="{8650AB1B-72AA-4EF5-9AD1-5FC5651716BB}" sibTransId="{9F49286C-4A83-48DF-9898-F92E4269A393}"/>
    <dgm:cxn modelId="{2B747390-1479-4C6F-AB0C-6A37C9BC4395}" type="presOf" srcId="{BDB9BD7E-7669-4D90-8B26-D0655399396D}" destId="{FEF667EB-FB42-4D0D-8CCE-7EA3E5AB582A}" srcOrd="0" destOrd="0" presId="urn:microsoft.com/office/officeart/2005/8/layout/vProcess5"/>
    <dgm:cxn modelId="{018721A1-EEFC-4D25-A937-710821C3290A}" type="presOf" srcId="{3DFFA5B2-7DE6-468D-9828-7567F1D13D69}" destId="{3E6B3536-711C-486B-AA10-4FDF0A28D7C4}" srcOrd="1" destOrd="0" presId="urn:microsoft.com/office/officeart/2005/8/layout/vProcess5"/>
    <dgm:cxn modelId="{6D9B24AA-EB50-47FC-BD45-456B78135BF1}" type="presOf" srcId="{0AAD1D49-B599-4D67-8DDA-B8E01E42CDC0}" destId="{73C0AA0F-EB8A-491F-A898-4C50A34EEC2F}" srcOrd="0" destOrd="0" presId="urn:microsoft.com/office/officeart/2005/8/layout/vProcess5"/>
    <dgm:cxn modelId="{7022E8B1-F041-4231-BB64-F638D74A0EB0}" type="presOf" srcId="{0AAD1D49-B599-4D67-8DDA-B8E01E42CDC0}" destId="{6F77130F-CACF-44BD-8F82-97A66079C793}" srcOrd="1" destOrd="0" presId="urn:microsoft.com/office/officeart/2005/8/layout/vProcess5"/>
    <dgm:cxn modelId="{86CD7FB9-EDE1-400B-8B8A-28F59E69D172}" srcId="{2D73E5AB-66B4-4066-ACF6-E9847B2658D3}" destId="{3DFFA5B2-7DE6-468D-9828-7567F1D13D69}" srcOrd="1" destOrd="0" parTransId="{8E8F89C5-CBFE-4820-AC4B-5CCBF0058196}" sibTransId="{CC44C8DE-13BF-401B-938B-0A5B6D314BF1}"/>
    <dgm:cxn modelId="{D12424BB-82E0-4A51-9A39-8C3112A47405}" type="presOf" srcId="{93A9956D-729F-4EA4-9751-828CF0E399DC}" destId="{B3DEBD84-34E9-4132-9A83-EB6AD477549B}" srcOrd="0" destOrd="0" presId="urn:microsoft.com/office/officeart/2005/8/layout/vProcess5"/>
    <dgm:cxn modelId="{C3D1ECBB-A6D1-4601-A816-252BBD573599}" type="presOf" srcId="{3DFFA5B2-7DE6-468D-9828-7567F1D13D69}" destId="{9582A4FD-C283-4142-84F2-8CE7F1AFFE66}" srcOrd="0" destOrd="0" presId="urn:microsoft.com/office/officeart/2005/8/layout/vProcess5"/>
    <dgm:cxn modelId="{977C52CF-3E01-41D1-8263-AB5D34279779}" type="presOf" srcId="{CC44C8DE-13BF-401B-938B-0A5B6D314BF1}" destId="{3D30D9F0-2083-4AD6-A907-5F5A9F20C831}" srcOrd="0" destOrd="0" presId="urn:microsoft.com/office/officeart/2005/8/layout/vProcess5"/>
    <dgm:cxn modelId="{0ECCB8D8-A159-403F-877B-26BCFC46B4C9}" srcId="{2D73E5AB-66B4-4066-ACF6-E9847B2658D3}" destId="{0AAD1D49-B599-4D67-8DDA-B8E01E42CDC0}" srcOrd="0" destOrd="0" parTransId="{FFF9DE58-A59B-47E7-A139-B25D0CCDD310}" sibTransId="{93A9956D-729F-4EA4-9751-828CF0E399DC}"/>
    <dgm:cxn modelId="{FB250D46-C5F8-44E7-A121-9BB445D45394}" type="presParOf" srcId="{2857F07E-6662-4501-BB93-7AD47C059E9A}" destId="{4E293892-7F10-4F04-8240-A6A45C862859}" srcOrd="0" destOrd="0" presId="urn:microsoft.com/office/officeart/2005/8/layout/vProcess5"/>
    <dgm:cxn modelId="{C4DF8673-2760-4C57-9D74-AA86549406A3}" type="presParOf" srcId="{2857F07E-6662-4501-BB93-7AD47C059E9A}" destId="{73C0AA0F-EB8A-491F-A898-4C50A34EEC2F}" srcOrd="1" destOrd="0" presId="urn:microsoft.com/office/officeart/2005/8/layout/vProcess5"/>
    <dgm:cxn modelId="{C01B9688-0751-437D-A2D0-B83DF9B85EE2}" type="presParOf" srcId="{2857F07E-6662-4501-BB93-7AD47C059E9A}" destId="{9582A4FD-C283-4142-84F2-8CE7F1AFFE66}" srcOrd="2" destOrd="0" presId="urn:microsoft.com/office/officeart/2005/8/layout/vProcess5"/>
    <dgm:cxn modelId="{E74C7E8A-A116-4EA7-B153-B1F37BE9FFAD}" type="presParOf" srcId="{2857F07E-6662-4501-BB93-7AD47C059E9A}" destId="{FEF667EB-FB42-4D0D-8CCE-7EA3E5AB582A}" srcOrd="3" destOrd="0" presId="urn:microsoft.com/office/officeart/2005/8/layout/vProcess5"/>
    <dgm:cxn modelId="{92AAFCE5-B08C-4011-914B-166099955283}" type="presParOf" srcId="{2857F07E-6662-4501-BB93-7AD47C059E9A}" destId="{1AD12411-6DC0-44DD-BF97-9E8035126B61}" srcOrd="4" destOrd="0" presId="urn:microsoft.com/office/officeart/2005/8/layout/vProcess5"/>
    <dgm:cxn modelId="{7AB1A80E-F5DB-445F-83CF-BB9913DB754E}" type="presParOf" srcId="{2857F07E-6662-4501-BB93-7AD47C059E9A}" destId="{B3DEBD84-34E9-4132-9A83-EB6AD477549B}" srcOrd="5" destOrd="0" presId="urn:microsoft.com/office/officeart/2005/8/layout/vProcess5"/>
    <dgm:cxn modelId="{432F4E9F-49E0-4CDB-8239-E3D6F0F747D3}" type="presParOf" srcId="{2857F07E-6662-4501-BB93-7AD47C059E9A}" destId="{3D30D9F0-2083-4AD6-A907-5F5A9F20C831}" srcOrd="6" destOrd="0" presId="urn:microsoft.com/office/officeart/2005/8/layout/vProcess5"/>
    <dgm:cxn modelId="{D44EAD40-06A8-4C40-B398-B66DA596C6AB}" type="presParOf" srcId="{2857F07E-6662-4501-BB93-7AD47C059E9A}" destId="{83F48C5B-DA2B-45F2-B7F7-88BAD7BEF06B}" srcOrd="7" destOrd="0" presId="urn:microsoft.com/office/officeart/2005/8/layout/vProcess5"/>
    <dgm:cxn modelId="{AE2408A7-D60E-4E23-B895-26DB166645C4}" type="presParOf" srcId="{2857F07E-6662-4501-BB93-7AD47C059E9A}" destId="{6F77130F-CACF-44BD-8F82-97A66079C793}" srcOrd="8" destOrd="0" presId="urn:microsoft.com/office/officeart/2005/8/layout/vProcess5"/>
    <dgm:cxn modelId="{8C09E552-FD4D-418E-8016-D1302DEEDAB5}" type="presParOf" srcId="{2857F07E-6662-4501-BB93-7AD47C059E9A}" destId="{3E6B3536-711C-486B-AA10-4FDF0A28D7C4}" srcOrd="9" destOrd="0" presId="urn:microsoft.com/office/officeart/2005/8/layout/vProcess5"/>
    <dgm:cxn modelId="{FEB4762A-28F4-43CD-A2C5-998D1C618E33}" type="presParOf" srcId="{2857F07E-6662-4501-BB93-7AD47C059E9A}" destId="{94C2FEF9-910E-4AE0-85E4-0918C414A4C1}" srcOrd="10" destOrd="0" presId="urn:microsoft.com/office/officeart/2005/8/layout/vProcess5"/>
    <dgm:cxn modelId="{43256AE1-4449-4ACB-9BE2-65BD273C0993}" type="presParOf" srcId="{2857F07E-6662-4501-BB93-7AD47C059E9A}" destId="{5D4CE6F9-7A86-4A2A-B903-5CCF90B9BF3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1791C-20FA-4F53-BC5E-6FB0D1A8A9B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4EE742-41D7-4B36-B2E6-3195FD2F103D}">
      <dgm:prSet/>
      <dgm:spPr/>
      <dgm:t>
        <a:bodyPr/>
        <a:lstStyle/>
        <a:p>
          <a:pPr>
            <a:defRPr b="1"/>
          </a:pPr>
          <a:r>
            <a:rPr lang="en-US"/>
            <a:t>We’re going to be leveraging a 3000 + customer information database to make conclusions about our methodology </a:t>
          </a:r>
        </a:p>
      </dgm:t>
    </dgm:pt>
    <dgm:pt modelId="{AFA6A16A-AF41-44BC-AD84-A7A18A04B487}" type="parTrans" cxnId="{8B37D88F-B35F-463B-83FC-9701FFE19CC8}">
      <dgm:prSet/>
      <dgm:spPr/>
      <dgm:t>
        <a:bodyPr/>
        <a:lstStyle/>
        <a:p>
          <a:endParaRPr lang="en-US"/>
        </a:p>
      </dgm:t>
    </dgm:pt>
    <dgm:pt modelId="{D7070A20-442F-490F-876E-1CC5FE509594}" type="sibTrans" cxnId="{8B37D88F-B35F-463B-83FC-9701FFE19CC8}">
      <dgm:prSet/>
      <dgm:spPr/>
      <dgm:t>
        <a:bodyPr/>
        <a:lstStyle/>
        <a:p>
          <a:endParaRPr lang="en-US"/>
        </a:p>
      </dgm:t>
    </dgm:pt>
    <dgm:pt modelId="{900351CD-B582-47A7-8F2D-6B0953CB4042}">
      <dgm:prSet/>
      <dgm:spPr/>
      <dgm:t>
        <a:bodyPr/>
        <a:lstStyle/>
        <a:p>
          <a:pPr>
            <a:defRPr b="1"/>
          </a:pPr>
          <a:r>
            <a:rPr lang="en-US"/>
            <a:t>This database is located on an offsite cloud-based platform </a:t>
          </a:r>
        </a:p>
      </dgm:t>
    </dgm:pt>
    <dgm:pt modelId="{45CFD44A-037C-4B3C-AF9C-3BA8B635AE62}" type="parTrans" cxnId="{D7EDF7B9-1902-481D-9BD3-3BF115089128}">
      <dgm:prSet/>
      <dgm:spPr/>
      <dgm:t>
        <a:bodyPr/>
        <a:lstStyle/>
        <a:p>
          <a:endParaRPr lang="en-US"/>
        </a:p>
      </dgm:t>
    </dgm:pt>
    <dgm:pt modelId="{B4665D67-1E47-46DF-9499-BA398554E307}" type="sibTrans" cxnId="{D7EDF7B9-1902-481D-9BD3-3BF115089128}">
      <dgm:prSet/>
      <dgm:spPr/>
      <dgm:t>
        <a:bodyPr/>
        <a:lstStyle/>
        <a:p>
          <a:endParaRPr lang="en-US"/>
        </a:p>
      </dgm:t>
    </dgm:pt>
    <dgm:pt modelId="{15DF9EDE-318F-44D2-9F56-B7D99B903B47}">
      <dgm:prSet/>
      <dgm:spPr/>
      <dgm:t>
        <a:bodyPr/>
        <a:lstStyle/>
        <a:p>
          <a:pPr>
            <a:defRPr b="1"/>
          </a:pPr>
          <a:r>
            <a:rPr lang="en-US"/>
            <a:t>The data is in a </a:t>
          </a:r>
          <a:r>
            <a:rPr lang="en-US" i="1"/>
            <a:t>very </a:t>
          </a:r>
          <a:r>
            <a:rPr lang="en-US"/>
            <a:t>raw state and will need to be cleaned up pre-use </a:t>
          </a:r>
        </a:p>
      </dgm:t>
    </dgm:pt>
    <dgm:pt modelId="{73999C1A-1E4C-44BA-A725-1704878577AA}" type="parTrans" cxnId="{FEF493CA-21C7-4A52-9B1B-F4E18009A46D}">
      <dgm:prSet/>
      <dgm:spPr/>
      <dgm:t>
        <a:bodyPr/>
        <a:lstStyle/>
        <a:p>
          <a:endParaRPr lang="en-US"/>
        </a:p>
      </dgm:t>
    </dgm:pt>
    <dgm:pt modelId="{FD434593-A4D3-4E20-872F-6ED8CBB62BFA}" type="sibTrans" cxnId="{FEF493CA-21C7-4A52-9B1B-F4E18009A46D}">
      <dgm:prSet/>
      <dgm:spPr/>
      <dgm:t>
        <a:bodyPr/>
        <a:lstStyle/>
        <a:p>
          <a:endParaRPr lang="en-US"/>
        </a:p>
      </dgm:t>
    </dgm:pt>
    <dgm:pt modelId="{275FBB4F-0CC2-4995-BF4E-8C4118AD0649}">
      <dgm:prSet/>
      <dgm:spPr/>
      <dgm:t>
        <a:bodyPr/>
        <a:lstStyle/>
        <a:p>
          <a:r>
            <a:rPr lang="en-US"/>
            <a:t>There appears to be some copy-paste errors in the data- this will need validation before we can draw any conclusions from it</a:t>
          </a:r>
        </a:p>
      </dgm:t>
    </dgm:pt>
    <dgm:pt modelId="{22B82867-E21D-4C2F-A36D-E0DC52FDBF44}" type="parTrans" cxnId="{AFE45317-549F-409B-B66A-7C798B6B66E0}">
      <dgm:prSet/>
      <dgm:spPr/>
      <dgm:t>
        <a:bodyPr/>
        <a:lstStyle/>
        <a:p>
          <a:endParaRPr lang="en-US"/>
        </a:p>
      </dgm:t>
    </dgm:pt>
    <dgm:pt modelId="{F0550936-1CF3-4EAD-8DB4-0BBC87476FB5}" type="sibTrans" cxnId="{AFE45317-549F-409B-B66A-7C798B6B66E0}">
      <dgm:prSet/>
      <dgm:spPr/>
      <dgm:t>
        <a:bodyPr/>
        <a:lstStyle/>
        <a:p>
          <a:endParaRPr lang="en-US"/>
        </a:p>
      </dgm:t>
    </dgm:pt>
    <dgm:pt modelId="{DE6F093E-25D8-4536-8C59-15A67B887D87}" type="pres">
      <dgm:prSet presAssocID="{F1E1791C-20FA-4F53-BC5E-6FB0D1A8A9BB}" presName="root" presStyleCnt="0">
        <dgm:presLayoutVars>
          <dgm:dir/>
          <dgm:resizeHandles val="exact"/>
        </dgm:presLayoutVars>
      </dgm:prSet>
      <dgm:spPr/>
    </dgm:pt>
    <dgm:pt modelId="{86D245D2-A40B-428F-A378-E0763D237659}" type="pres">
      <dgm:prSet presAssocID="{1C4EE742-41D7-4B36-B2E6-3195FD2F103D}" presName="compNode" presStyleCnt="0"/>
      <dgm:spPr/>
    </dgm:pt>
    <dgm:pt modelId="{960966CD-EFA7-43BF-83DB-4484B6EC74D7}" type="pres">
      <dgm:prSet presAssocID="{1C4EE742-41D7-4B36-B2E6-3195FD2F10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167F5F-52C9-4914-A32A-14675A9D33A9}" type="pres">
      <dgm:prSet presAssocID="{1C4EE742-41D7-4B36-B2E6-3195FD2F103D}" presName="iconSpace" presStyleCnt="0"/>
      <dgm:spPr/>
    </dgm:pt>
    <dgm:pt modelId="{B98AF477-B118-4BFC-A1F8-9F3D536BA23C}" type="pres">
      <dgm:prSet presAssocID="{1C4EE742-41D7-4B36-B2E6-3195FD2F103D}" presName="parTx" presStyleLbl="revTx" presStyleIdx="0" presStyleCnt="6">
        <dgm:presLayoutVars>
          <dgm:chMax val="0"/>
          <dgm:chPref val="0"/>
        </dgm:presLayoutVars>
      </dgm:prSet>
      <dgm:spPr/>
    </dgm:pt>
    <dgm:pt modelId="{B829BE0F-81BC-4E46-B95D-B31C43297E9A}" type="pres">
      <dgm:prSet presAssocID="{1C4EE742-41D7-4B36-B2E6-3195FD2F103D}" presName="txSpace" presStyleCnt="0"/>
      <dgm:spPr/>
    </dgm:pt>
    <dgm:pt modelId="{8907FE82-7408-4857-A48C-700055DA0BD3}" type="pres">
      <dgm:prSet presAssocID="{1C4EE742-41D7-4B36-B2E6-3195FD2F103D}" presName="desTx" presStyleLbl="revTx" presStyleIdx="1" presStyleCnt="6">
        <dgm:presLayoutVars/>
      </dgm:prSet>
      <dgm:spPr/>
    </dgm:pt>
    <dgm:pt modelId="{0BBFF7B2-5C63-45AC-933D-136FFBF9EC36}" type="pres">
      <dgm:prSet presAssocID="{D7070A20-442F-490F-876E-1CC5FE509594}" presName="sibTrans" presStyleCnt="0"/>
      <dgm:spPr/>
    </dgm:pt>
    <dgm:pt modelId="{0A409A3A-4CA6-44EE-9A6D-5E81BC829BB0}" type="pres">
      <dgm:prSet presAssocID="{900351CD-B582-47A7-8F2D-6B0953CB4042}" presName="compNode" presStyleCnt="0"/>
      <dgm:spPr/>
    </dgm:pt>
    <dgm:pt modelId="{9AA03D75-EB6B-4816-B5AA-E82D24919941}" type="pres">
      <dgm:prSet presAssocID="{900351CD-B582-47A7-8F2D-6B0953CB40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0856B12-05E4-4BF1-9F10-1E61219F3F40}" type="pres">
      <dgm:prSet presAssocID="{900351CD-B582-47A7-8F2D-6B0953CB4042}" presName="iconSpace" presStyleCnt="0"/>
      <dgm:spPr/>
    </dgm:pt>
    <dgm:pt modelId="{7816974F-EB92-45A6-91D3-8020BD06C0AD}" type="pres">
      <dgm:prSet presAssocID="{900351CD-B582-47A7-8F2D-6B0953CB4042}" presName="parTx" presStyleLbl="revTx" presStyleIdx="2" presStyleCnt="6">
        <dgm:presLayoutVars>
          <dgm:chMax val="0"/>
          <dgm:chPref val="0"/>
        </dgm:presLayoutVars>
      </dgm:prSet>
      <dgm:spPr/>
    </dgm:pt>
    <dgm:pt modelId="{64087C54-2A8F-4CCA-B7AE-809892DEAEB9}" type="pres">
      <dgm:prSet presAssocID="{900351CD-B582-47A7-8F2D-6B0953CB4042}" presName="txSpace" presStyleCnt="0"/>
      <dgm:spPr/>
    </dgm:pt>
    <dgm:pt modelId="{73AEDD14-4407-47F2-BEA1-D09BFBF54825}" type="pres">
      <dgm:prSet presAssocID="{900351CD-B582-47A7-8F2D-6B0953CB4042}" presName="desTx" presStyleLbl="revTx" presStyleIdx="3" presStyleCnt="6">
        <dgm:presLayoutVars/>
      </dgm:prSet>
      <dgm:spPr/>
    </dgm:pt>
    <dgm:pt modelId="{8CA1C483-C190-4DBE-9C4B-5512AC938593}" type="pres">
      <dgm:prSet presAssocID="{B4665D67-1E47-46DF-9499-BA398554E307}" presName="sibTrans" presStyleCnt="0"/>
      <dgm:spPr/>
    </dgm:pt>
    <dgm:pt modelId="{7F7965CE-59D9-47F3-8160-1D3D258FF5D8}" type="pres">
      <dgm:prSet presAssocID="{15DF9EDE-318F-44D2-9F56-B7D99B903B47}" presName="compNode" presStyleCnt="0"/>
      <dgm:spPr/>
    </dgm:pt>
    <dgm:pt modelId="{58AEA9C6-A01E-48A0-83C1-0CBAF5ABD30A}" type="pres">
      <dgm:prSet presAssocID="{15DF9EDE-318F-44D2-9F56-B7D99B903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F78D0AE-AF09-407E-8711-D5A94308F02B}" type="pres">
      <dgm:prSet presAssocID="{15DF9EDE-318F-44D2-9F56-B7D99B903B47}" presName="iconSpace" presStyleCnt="0"/>
      <dgm:spPr/>
    </dgm:pt>
    <dgm:pt modelId="{5EE6F538-FA73-405F-90F7-C561612C0AAC}" type="pres">
      <dgm:prSet presAssocID="{15DF9EDE-318F-44D2-9F56-B7D99B903B47}" presName="parTx" presStyleLbl="revTx" presStyleIdx="4" presStyleCnt="6">
        <dgm:presLayoutVars>
          <dgm:chMax val="0"/>
          <dgm:chPref val="0"/>
        </dgm:presLayoutVars>
      </dgm:prSet>
      <dgm:spPr/>
    </dgm:pt>
    <dgm:pt modelId="{B44EDDF2-EBEB-41FC-967D-DC5905E3B88F}" type="pres">
      <dgm:prSet presAssocID="{15DF9EDE-318F-44D2-9F56-B7D99B903B47}" presName="txSpace" presStyleCnt="0"/>
      <dgm:spPr/>
    </dgm:pt>
    <dgm:pt modelId="{0D09913E-68A4-4B73-B363-699E5D5D257D}" type="pres">
      <dgm:prSet presAssocID="{15DF9EDE-318F-44D2-9F56-B7D99B903B47}" presName="desTx" presStyleLbl="revTx" presStyleIdx="5" presStyleCnt="6">
        <dgm:presLayoutVars/>
      </dgm:prSet>
      <dgm:spPr/>
    </dgm:pt>
  </dgm:ptLst>
  <dgm:cxnLst>
    <dgm:cxn modelId="{AFE45317-549F-409B-B66A-7C798B6B66E0}" srcId="{15DF9EDE-318F-44D2-9F56-B7D99B903B47}" destId="{275FBB4F-0CC2-4995-BF4E-8C4118AD0649}" srcOrd="0" destOrd="0" parTransId="{22B82867-E21D-4C2F-A36D-E0DC52FDBF44}" sibTransId="{F0550936-1CF3-4EAD-8DB4-0BBC87476FB5}"/>
    <dgm:cxn modelId="{A2A38D17-F348-4274-9F25-CB5876006BC6}" type="presOf" srcId="{900351CD-B582-47A7-8F2D-6B0953CB4042}" destId="{7816974F-EB92-45A6-91D3-8020BD06C0AD}" srcOrd="0" destOrd="0" presId="urn:microsoft.com/office/officeart/2018/2/layout/IconLabelDescriptionList"/>
    <dgm:cxn modelId="{88ABF549-6C0F-4F2C-BB8D-0644E09AFCC1}" type="presOf" srcId="{1C4EE742-41D7-4B36-B2E6-3195FD2F103D}" destId="{B98AF477-B118-4BFC-A1F8-9F3D536BA23C}" srcOrd="0" destOrd="0" presId="urn:microsoft.com/office/officeart/2018/2/layout/IconLabelDescriptionList"/>
    <dgm:cxn modelId="{8B37D88F-B35F-463B-83FC-9701FFE19CC8}" srcId="{F1E1791C-20FA-4F53-BC5E-6FB0D1A8A9BB}" destId="{1C4EE742-41D7-4B36-B2E6-3195FD2F103D}" srcOrd="0" destOrd="0" parTransId="{AFA6A16A-AF41-44BC-AD84-A7A18A04B487}" sibTransId="{D7070A20-442F-490F-876E-1CC5FE509594}"/>
    <dgm:cxn modelId="{282D299D-C65F-43C9-811E-0D8D34DDC6EF}" type="presOf" srcId="{F1E1791C-20FA-4F53-BC5E-6FB0D1A8A9BB}" destId="{DE6F093E-25D8-4536-8C59-15A67B887D87}" srcOrd="0" destOrd="0" presId="urn:microsoft.com/office/officeart/2018/2/layout/IconLabelDescriptionList"/>
    <dgm:cxn modelId="{9FDEE89D-AE89-410A-8DF5-22CEFCC59D1D}" type="presOf" srcId="{275FBB4F-0CC2-4995-BF4E-8C4118AD0649}" destId="{0D09913E-68A4-4B73-B363-699E5D5D257D}" srcOrd="0" destOrd="0" presId="urn:microsoft.com/office/officeart/2018/2/layout/IconLabelDescriptionList"/>
    <dgm:cxn modelId="{D7EDF7B9-1902-481D-9BD3-3BF115089128}" srcId="{F1E1791C-20FA-4F53-BC5E-6FB0D1A8A9BB}" destId="{900351CD-B582-47A7-8F2D-6B0953CB4042}" srcOrd="1" destOrd="0" parTransId="{45CFD44A-037C-4B3C-AF9C-3BA8B635AE62}" sibTransId="{B4665D67-1E47-46DF-9499-BA398554E307}"/>
    <dgm:cxn modelId="{FEF493CA-21C7-4A52-9B1B-F4E18009A46D}" srcId="{F1E1791C-20FA-4F53-BC5E-6FB0D1A8A9BB}" destId="{15DF9EDE-318F-44D2-9F56-B7D99B903B47}" srcOrd="2" destOrd="0" parTransId="{73999C1A-1E4C-44BA-A725-1704878577AA}" sibTransId="{FD434593-A4D3-4E20-872F-6ED8CBB62BFA}"/>
    <dgm:cxn modelId="{B28BCBF1-E5CF-4817-A7AE-3F0517C43560}" type="presOf" srcId="{15DF9EDE-318F-44D2-9F56-B7D99B903B47}" destId="{5EE6F538-FA73-405F-90F7-C561612C0AAC}" srcOrd="0" destOrd="0" presId="urn:microsoft.com/office/officeart/2018/2/layout/IconLabelDescriptionList"/>
    <dgm:cxn modelId="{08E4011D-F314-4596-AF19-90D60EE7B405}" type="presParOf" srcId="{DE6F093E-25D8-4536-8C59-15A67B887D87}" destId="{86D245D2-A40B-428F-A378-E0763D237659}" srcOrd="0" destOrd="0" presId="urn:microsoft.com/office/officeart/2018/2/layout/IconLabelDescriptionList"/>
    <dgm:cxn modelId="{85FDF834-D0C9-484E-B73E-88F5F81572AC}" type="presParOf" srcId="{86D245D2-A40B-428F-A378-E0763D237659}" destId="{960966CD-EFA7-43BF-83DB-4484B6EC74D7}" srcOrd="0" destOrd="0" presId="urn:microsoft.com/office/officeart/2018/2/layout/IconLabelDescriptionList"/>
    <dgm:cxn modelId="{E02440C5-83F4-44E0-A83F-94B6D0440B92}" type="presParOf" srcId="{86D245D2-A40B-428F-A378-E0763D237659}" destId="{18167F5F-52C9-4914-A32A-14675A9D33A9}" srcOrd="1" destOrd="0" presId="urn:microsoft.com/office/officeart/2018/2/layout/IconLabelDescriptionList"/>
    <dgm:cxn modelId="{87F6280B-9A71-42A1-AAFF-DC9AB63D28D7}" type="presParOf" srcId="{86D245D2-A40B-428F-A378-E0763D237659}" destId="{B98AF477-B118-4BFC-A1F8-9F3D536BA23C}" srcOrd="2" destOrd="0" presId="urn:microsoft.com/office/officeart/2018/2/layout/IconLabelDescriptionList"/>
    <dgm:cxn modelId="{A28C8606-07AC-4FC7-999A-A071A54FB442}" type="presParOf" srcId="{86D245D2-A40B-428F-A378-E0763D237659}" destId="{B829BE0F-81BC-4E46-B95D-B31C43297E9A}" srcOrd="3" destOrd="0" presId="urn:microsoft.com/office/officeart/2018/2/layout/IconLabelDescriptionList"/>
    <dgm:cxn modelId="{5932351C-A3B9-49D1-8E55-FF2D17DCEEF9}" type="presParOf" srcId="{86D245D2-A40B-428F-A378-E0763D237659}" destId="{8907FE82-7408-4857-A48C-700055DA0BD3}" srcOrd="4" destOrd="0" presId="urn:microsoft.com/office/officeart/2018/2/layout/IconLabelDescriptionList"/>
    <dgm:cxn modelId="{CF093203-D599-4F95-BD3E-87250D1242D4}" type="presParOf" srcId="{DE6F093E-25D8-4536-8C59-15A67B887D87}" destId="{0BBFF7B2-5C63-45AC-933D-136FFBF9EC36}" srcOrd="1" destOrd="0" presId="urn:microsoft.com/office/officeart/2018/2/layout/IconLabelDescriptionList"/>
    <dgm:cxn modelId="{DFBE7CD1-6509-4AEB-A65D-850D839FA88A}" type="presParOf" srcId="{DE6F093E-25D8-4536-8C59-15A67B887D87}" destId="{0A409A3A-4CA6-44EE-9A6D-5E81BC829BB0}" srcOrd="2" destOrd="0" presId="urn:microsoft.com/office/officeart/2018/2/layout/IconLabelDescriptionList"/>
    <dgm:cxn modelId="{CFFEFB58-795A-45E3-80F1-82649249766A}" type="presParOf" srcId="{0A409A3A-4CA6-44EE-9A6D-5E81BC829BB0}" destId="{9AA03D75-EB6B-4816-B5AA-E82D24919941}" srcOrd="0" destOrd="0" presId="urn:microsoft.com/office/officeart/2018/2/layout/IconLabelDescriptionList"/>
    <dgm:cxn modelId="{33F375C0-573F-4A0D-ACF3-C30DDA1BAC78}" type="presParOf" srcId="{0A409A3A-4CA6-44EE-9A6D-5E81BC829BB0}" destId="{90856B12-05E4-4BF1-9F10-1E61219F3F40}" srcOrd="1" destOrd="0" presId="urn:microsoft.com/office/officeart/2018/2/layout/IconLabelDescriptionList"/>
    <dgm:cxn modelId="{FB0BB0E6-D69E-4631-82D2-06BC1405765F}" type="presParOf" srcId="{0A409A3A-4CA6-44EE-9A6D-5E81BC829BB0}" destId="{7816974F-EB92-45A6-91D3-8020BD06C0AD}" srcOrd="2" destOrd="0" presId="urn:microsoft.com/office/officeart/2018/2/layout/IconLabelDescriptionList"/>
    <dgm:cxn modelId="{35D431BB-3344-42CA-9701-A2FE98449732}" type="presParOf" srcId="{0A409A3A-4CA6-44EE-9A6D-5E81BC829BB0}" destId="{64087C54-2A8F-4CCA-B7AE-809892DEAEB9}" srcOrd="3" destOrd="0" presId="urn:microsoft.com/office/officeart/2018/2/layout/IconLabelDescriptionList"/>
    <dgm:cxn modelId="{819F0941-F1D8-4748-AB6C-F7F8A8A42A87}" type="presParOf" srcId="{0A409A3A-4CA6-44EE-9A6D-5E81BC829BB0}" destId="{73AEDD14-4407-47F2-BEA1-D09BFBF54825}" srcOrd="4" destOrd="0" presId="urn:microsoft.com/office/officeart/2018/2/layout/IconLabelDescriptionList"/>
    <dgm:cxn modelId="{CD43102E-9978-4E8F-827E-261080C200E2}" type="presParOf" srcId="{DE6F093E-25D8-4536-8C59-15A67B887D87}" destId="{8CA1C483-C190-4DBE-9C4B-5512AC938593}" srcOrd="3" destOrd="0" presId="urn:microsoft.com/office/officeart/2018/2/layout/IconLabelDescriptionList"/>
    <dgm:cxn modelId="{C94A0153-5F34-4A37-B6FF-D1259837FCAE}" type="presParOf" srcId="{DE6F093E-25D8-4536-8C59-15A67B887D87}" destId="{7F7965CE-59D9-47F3-8160-1D3D258FF5D8}" srcOrd="4" destOrd="0" presId="urn:microsoft.com/office/officeart/2018/2/layout/IconLabelDescriptionList"/>
    <dgm:cxn modelId="{FF778489-5CFB-441C-AFF9-CE9394C6792E}" type="presParOf" srcId="{7F7965CE-59D9-47F3-8160-1D3D258FF5D8}" destId="{58AEA9C6-A01E-48A0-83C1-0CBAF5ABD30A}" srcOrd="0" destOrd="0" presId="urn:microsoft.com/office/officeart/2018/2/layout/IconLabelDescriptionList"/>
    <dgm:cxn modelId="{39796F4E-B6E3-4BBD-90D5-EE444D45372A}" type="presParOf" srcId="{7F7965CE-59D9-47F3-8160-1D3D258FF5D8}" destId="{1F78D0AE-AF09-407E-8711-D5A94308F02B}" srcOrd="1" destOrd="0" presId="urn:microsoft.com/office/officeart/2018/2/layout/IconLabelDescriptionList"/>
    <dgm:cxn modelId="{8CF4C746-C0E6-42DE-890D-3DE809571E41}" type="presParOf" srcId="{7F7965CE-59D9-47F3-8160-1D3D258FF5D8}" destId="{5EE6F538-FA73-405F-90F7-C561612C0AAC}" srcOrd="2" destOrd="0" presId="urn:microsoft.com/office/officeart/2018/2/layout/IconLabelDescriptionList"/>
    <dgm:cxn modelId="{1206816B-D6B2-4917-888F-6B1B1EE86457}" type="presParOf" srcId="{7F7965CE-59D9-47F3-8160-1D3D258FF5D8}" destId="{B44EDDF2-EBEB-41FC-967D-DC5905E3B88F}" srcOrd="3" destOrd="0" presId="urn:microsoft.com/office/officeart/2018/2/layout/IconLabelDescriptionList"/>
    <dgm:cxn modelId="{8F985300-8C8A-467B-A4AA-8C23141851A7}" type="presParOf" srcId="{7F7965CE-59D9-47F3-8160-1D3D258FF5D8}" destId="{0D09913E-68A4-4B73-B363-699E5D5D257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DFDD06-9FEA-4E7F-84DC-5B7355AD820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9061C7-D20B-416E-81C1-0C75C768BD83}">
      <dgm:prSet/>
      <dgm:spPr/>
      <dgm:t>
        <a:bodyPr/>
        <a:lstStyle/>
        <a:p>
          <a:r>
            <a:rPr lang="en-US" dirty="0"/>
            <a:t>Schedule Meeting with stakeholders to align on business needs</a:t>
          </a:r>
        </a:p>
      </dgm:t>
    </dgm:pt>
    <dgm:pt modelId="{F2A97B2A-8663-411E-AB34-ABDD2D26BA55}" type="parTrans" cxnId="{D5AE6448-CC6E-40EA-BC9E-E0536C1AA15F}">
      <dgm:prSet/>
      <dgm:spPr/>
      <dgm:t>
        <a:bodyPr/>
        <a:lstStyle/>
        <a:p>
          <a:endParaRPr lang="en-US"/>
        </a:p>
      </dgm:t>
    </dgm:pt>
    <dgm:pt modelId="{1C2A7685-8EDB-4734-852F-8C23024344E4}" type="sibTrans" cxnId="{D5AE6448-CC6E-40EA-BC9E-E0536C1AA15F}">
      <dgm:prSet/>
      <dgm:spPr/>
      <dgm:t>
        <a:bodyPr/>
        <a:lstStyle/>
        <a:p>
          <a:endParaRPr lang="en-US"/>
        </a:p>
      </dgm:t>
    </dgm:pt>
    <dgm:pt modelId="{A785390B-2F31-4369-897A-88B83AB41EDF}">
      <dgm:prSet/>
      <dgm:spPr/>
      <dgm:t>
        <a:bodyPr/>
        <a:lstStyle/>
        <a:p>
          <a:r>
            <a:rPr lang="en-US" dirty="0"/>
            <a:t>Share preliminary data findings</a:t>
          </a:r>
        </a:p>
      </dgm:t>
    </dgm:pt>
    <dgm:pt modelId="{BB841490-6184-4C5D-A05A-765EEE61D116}" type="parTrans" cxnId="{A2B17C12-C555-4A05-AA37-BC6DB4A86A01}">
      <dgm:prSet/>
      <dgm:spPr/>
      <dgm:t>
        <a:bodyPr/>
        <a:lstStyle/>
        <a:p>
          <a:endParaRPr lang="en-US"/>
        </a:p>
      </dgm:t>
    </dgm:pt>
    <dgm:pt modelId="{EC0D7513-8D5F-45A1-B2D9-94C4D0BEEE74}" type="sibTrans" cxnId="{A2B17C12-C555-4A05-AA37-BC6DB4A86A01}">
      <dgm:prSet/>
      <dgm:spPr/>
      <dgm:t>
        <a:bodyPr/>
        <a:lstStyle/>
        <a:p>
          <a:endParaRPr lang="en-US"/>
        </a:p>
      </dgm:t>
    </dgm:pt>
    <dgm:pt modelId="{5D2860CE-EEE6-4445-B72E-4A6329E8E7DC}">
      <dgm:prSet/>
      <dgm:spPr/>
      <dgm:t>
        <a:bodyPr/>
        <a:lstStyle/>
        <a:p>
          <a:r>
            <a:rPr lang="en-US" dirty="0"/>
            <a:t> Align on resources need for </a:t>
          </a:r>
          <a:r>
            <a:rPr lang="en-US"/>
            <a:t>the project </a:t>
          </a:r>
          <a:endParaRPr lang="en-US" dirty="0"/>
        </a:p>
      </dgm:t>
    </dgm:pt>
    <dgm:pt modelId="{9134E33A-FFAB-4D82-8CCC-BE3F0116D289}" type="parTrans" cxnId="{9FF06D1E-98FB-4F26-8F5D-3538573B2832}">
      <dgm:prSet/>
      <dgm:spPr/>
      <dgm:t>
        <a:bodyPr/>
        <a:lstStyle/>
        <a:p>
          <a:endParaRPr lang="en-US"/>
        </a:p>
      </dgm:t>
    </dgm:pt>
    <dgm:pt modelId="{06478BB5-824D-4D1F-9DA0-770C4AD2A35E}" type="sibTrans" cxnId="{9FF06D1E-98FB-4F26-8F5D-3538573B2832}">
      <dgm:prSet/>
      <dgm:spPr/>
      <dgm:t>
        <a:bodyPr/>
        <a:lstStyle/>
        <a:p>
          <a:endParaRPr lang="en-US"/>
        </a:p>
      </dgm:t>
    </dgm:pt>
    <dgm:pt modelId="{04431865-4F19-4120-87FB-34AAC93FB1B7}" type="pres">
      <dgm:prSet presAssocID="{DDDFDD06-9FEA-4E7F-84DC-5B7355AD820E}" presName="diagram" presStyleCnt="0">
        <dgm:presLayoutVars>
          <dgm:dir/>
          <dgm:resizeHandles val="exact"/>
        </dgm:presLayoutVars>
      </dgm:prSet>
      <dgm:spPr/>
    </dgm:pt>
    <dgm:pt modelId="{E7E423ED-54AE-4BBD-AE95-E64CE2E7F280}" type="pres">
      <dgm:prSet presAssocID="{E19061C7-D20B-416E-81C1-0C75C768BD83}" presName="node" presStyleLbl="node1" presStyleIdx="0" presStyleCnt="3">
        <dgm:presLayoutVars>
          <dgm:bulletEnabled val="1"/>
        </dgm:presLayoutVars>
      </dgm:prSet>
      <dgm:spPr/>
    </dgm:pt>
    <dgm:pt modelId="{E436E9D2-2E01-43FC-871E-8C42D66F0D4E}" type="pres">
      <dgm:prSet presAssocID="{1C2A7685-8EDB-4734-852F-8C23024344E4}" presName="sibTrans" presStyleCnt="0"/>
      <dgm:spPr/>
    </dgm:pt>
    <dgm:pt modelId="{9226D93C-8711-4B4C-A180-90B53293A281}" type="pres">
      <dgm:prSet presAssocID="{A785390B-2F31-4369-897A-88B83AB41EDF}" presName="node" presStyleLbl="node1" presStyleIdx="1" presStyleCnt="3" custLinFactX="9178" custLinFactNeighborX="100000" custLinFactNeighborY="378">
        <dgm:presLayoutVars>
          <dgm:bulletEnabled val="1"/>
        </dgm:presLayoutVars>
      </dgm:prSet>
      <dgm:spPr/>
    </dgm:pt>
    <dgm:pt modelId="{7F6D20A4-F515-442B-9B78-F2ACC9EF4A2D}" type="pres">
      <dgm:prSet presAssocID="{EC0D7513-8D5F-45A1-B2D9-94C4D0BEEE74}" presName="sibTrans" presStyleCnt="0"/>
      <dgm:spPr/>
    </dgm:pt>
    <dgm:pt modelId="{ADDDF231-FBAB-45E5-B129-F4C1D55901B6}" type="pres">
      <dgm:prSet presAssocID="{5D2860CE-EEE6-4445-B72E-4A6329E8E7DC}" presName="node" presStyleLbl="node1" presStyleIdx="2" presStyleCnt="3" custLinFactX="-12583" custLinFactNeighborX="-100000" custLinFactNeighborY="378">
        <dgm:presLayoutVars>
          <dgm:bulletEnabled val="1"/>
        </dgm:presLayoutVars>
      </dgm:prSet>
      <dgm:spPr/>
    </dgm:pt>
  </dgm:ptLst>
  <dgm:cxnLst>
    <dgm:cxn modelId="{A1A0760A-4E60-4E7E-9526-E3097B50206B}" type="presOf" srcId="{E19061C7-D20B-416E-81C1-0C75C768BD83}" destId="{E7E423ED-54AE-4BBD-AE95-E64CE2E7F280}" srcOrd="0" destOrd="0" presId="urn:microsoft.com/office/officeart/2005/8/layout/default"/>
    <dgm:cxn modelId="{A2B17C12-C555-4A05-AA37-BC6DB4A86A01}" srcId="{DDDFDD06-9FEA-4E7F-84DC-5B7355AD820E}" destId="{A785390B-2F31-4369-897A-88B83AB41EDF}" srcOrd="1" destOrd="0" parTransId="{BB841490-6184-4C5D-A05A-765EEE61D116}" sibTransId="{EC0D7513-8D5F-45A1-B2D9-94C4D0BEEE74}"/>
    <dgm:cxn modelId="{9FF06D1E-98FB-4F26-8F5D-3538573B2832}" srcId="{DDDFDD06-9FEA-4E7F-84DC-5B7355AD820E}" destId="{5D2860CE-EEE6-4445-B72E-4A6329E8E7DC}" srcOrd="2" destOrd="0" parTransId="{9134E33A-FFAB-4D82-8CCC-BE3F0116D289}" sibTransId="{06478BB5-824D-4D1F-9DA0-770C4AD2A35E}"/>
    <dgm:cxn modelId="{ECB8685E-B96E-4C03-85B4-E05FA22FC7DB}" type="presOf" srcId="{A785390B-2F31-4369-897A-88B83AB41EDF}" destId="{9226D93C-8711-4B4C-A180-90B53293A281}" srcOrd="0" destOrd="0" presId="urn:microsoft.com/office/officeart/2005/8/layout/default"/>
    <dgm:cxn modelId="{D5AE6448-CC6E-40EA-BC9E-E0536C1AA15F}" srcId="{DDDFDD06-9FEA-4E7F-84DC-5B7355AD820E}" destId="{E19061C7-D20B-416E-81C1-0C75C768BD83}" srcOrd="0" destOrd="0" parTransId="{F2A97B2A-8663-411E-AB34-ABDD2D26BA55}" sibTransId="{1C2A7685-8EDB-4734-852F-8C23024344E4}"/>
    <dgm:cxn modelId="{5A1D1E8C-FDD0-49E8-A524-DDFDCE61A4FD}" type="presOf" srcId="{DDDFDD06-9FEA-4E7F-84DC-5B7355AD820E}" destId="{04431865-4F19-4120-87FB-34AAC93FB1B7}" srcOrd="0" destOrd="0" presId="urn:microsoft.com/office/officeart/2005/8/layout/default"/>
    <dgm:cxn modelId="{194A93D4-E1D5-47EB-9A77-4E5D6664041D}" type="presOf" srcId="{5D2860CE-EEE6-4445-B72E-4A6329E8E7DC}" destId="{ADDDF231-FBAB-45E5-B129-F4C1D55901B6}" srcOrd="0" destOrd="0" presId="urn:microsoft.com/office/officeart/2005/8/layout/default"/>
    <dgm:cxn modelId="{01052605-3C87-4474-B486-0EB2B1719DE8}" type="presParOf" srcId="{04431865-4F19-4120-87FB-34AAC93FB1B7}" destId="{E7E423ED-54AE-4BBD-AE95-E64CE2E7F280}" srcOrd="0" destOrd="0" presId="urn:microsoft.com/office/officeart/2005/8/layout/default"/>
    <dgm:cxn modelId="{4D983A94-46F4-4F57-BE17-292EC98B2A44}" type="presParOf" srcId="{04431865-4F19-4120-87FB-34AAC93FB1B7}" destId="{E436E9D2-2E01-43FC-871E-8C42D66F0D4E}" srcOrd="1" destOrd="0" presId="urn:microsoft.com/office/officeart/2005/8/layout/default"/>
    <dgm:cxn modelId="{5D674312-EB06-4704-9CBC-664D3C0C2951}" type="presParOf" srcId="{04431865-4F19-4120-87FB-34AAC93FB1B7}" destId="{9226D93C-8711-4B4C-A180-90B53293A281}" srcOrd="2" destOrd="0" presId="urn:microsoft.com/office/officeart/2005/8/layout/default"/>
    <dgm:cxn modelId="{FE463E8D-3408-4C92-B511-EAC3EDACCB2C}" type="presParOf" srcId="{04431865-4F19-4120-87FB-34AAC93FB1B7}" destId="{7F6D20A4-F515-442B-9B78-F2ACC9EF4A2D}" srcOrd="3" destOrd="0" presId="urn:microsoft.com/office/officeart/2005/8/layout/default"/>
    <dgm:cxn modelId="{9515EF9A-B9AB-4134-9773-08C0AC9861D9}" type="presParOf" srcId="{04431865-4F19-4120-87FB-34AAC93FB1B7}" destId="{ADDDF231-FBAB-45E5-B129-F4C1D55901B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423ED-54AE-4BBD-AE95-E64CE2E7F280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Over the last 12 months more and more of our customers </a:t>
          </a:r>
          <a:r>
            <a:rPr lang="en-US" sz="2100" kern="1200" dirty="0" err="1"/>
            <a:t>lendees</a:t>
          </a:r>
          <a:r>
            <a:rPr lang="en-US" sz="2100" kern="1200" dirty="0"/>
            <a:t> have been defaulting on loans </a:t>
          </a:r>
        </a:p>
      </dsp:txBody>
      <dsp:txXfrm>
        <a:off x="307345" y="1546"/>
        <a:ext cx="3222855" cy="1933713"/>
      </dsp:txXfrm>
    </dsp:sp>
    <dsp:sp modelId="{991067A1-B52C-425A-A1AE-3AC54F27CFA9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Customers have started to ask questions about our methodology </a:t>
          </a:r>
        </a:p>
      </dsp:txBody>
      <dsp:txXfrm>
        <a:off x="3852486" y="1546"/>
        <a:ext cx="3222855" cy="1933713"/>
      </dsp:txXfrm>
    </dsp:sp>
    <dsp:sp modelId="{9226D93C-8711-4B4C-A180-90B53293A281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current scoring system we’re utilizing for our customers is </a:t>
          </a:r>
          <a:r>
            <a:rPr lang="en-US" sz="2100" b="1" i="1" kern="1200"/>
            <a:t>inadequate</a:t>
          </a:r>
          <a:r>
            <a:rPr lang="en-US" sz="2100" kern="1200"/>
            <a:t> </a:t>
          </a:r>
        </a:p>
      </dsp:txBody>
      <dsp:txXfrm>
        <a:off x="7397627" y="1546"/>
        <a:ext cx="3222855" cy="1933713"/>
      </dsp:txXfrm>
    </dsp:sp>
    <dsp:sp modelId="{ADDDF231-FBAB-45E5-B129-F4C1D55901B6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do we modernize our scoring methods so we can show customers empirically that’s we’re making calls based off the correct factors</a:t>
          </a:r>
        </a:p>
      </dsp:txBody>
      <dsp:txXfrm>
        <a:off x="3852486" y="2257545"/>
        <a:ext cx="3222855" cy="193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0AA0F-EB8A-491F-A898-4C50A34EEC2F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Discover insights within our database that helps us minimize our defaults and get the business back on stable footing when it comes to choose the </a:t>
          </a:r>
          <a:r>
            <a:rPr lang="en-US" sz="1700" i="1" kern="1200"/>
            <a:t>right </a:t>
          </a:r>
          <a:r>
            <a:rPr lang="en-US" sz="1700" kern="1200"/>
            <a:t>groups of customers to lend to?</a:t>
          </a:r>
        </a:p>
      </dsp:txBody>
      <dsp:txXfrm>
        <a:off x="27017" y="27017"/>
        <a:ext cx="7668958" cy="868383"/>
      </dsp:txXfrm>
    </dsp:sp>
    <dsp:sp modelId="{9582A4FD-C283-4142-84F2-8CE7F1AFFE66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Looking key factors (if they exist) that point to customers’ likelihood of default</a:t>
          </a:r>
        </a:p>
      </dsp:txBody>
      <dsp:txXfrm>
        <a:off x="759181" y="1117146"/>
        <a:ext cx="7356493" cy="868383"/>
      </dsp:txXfrm>
    </dsp:sp>
    <dsp:sp modelId="{FEF667EB-FB42-4D0D-8CCE-7EA3E5AB582A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 out </a:t>
          </a:r>
          <a:r>
            <a:rPr lang="en-US" sz="1700" i="1" kern="1200"/>
            <a:t>who </a:t>
          </a:r>
          <a:r>
            <a:rPr lang="en-US" sz="1700" kern="1200"/>
            <a:t>are lendees are at the Marco level </a:t>
          </a:r>
        </a:p>
      </dsp:txBody>
      <dsp:txXfrm>
        <a:off x="1480418" y="2207275"/>
        <a:ext cx="7367421" cy="868383"/>
      </dsp:txXfrm>
    </dsp:sp>
    <dsp:sp modelId="{1AD12411-6DC0-44DD-BF97-9E8035126B61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a clear, concise data set which gives us the most accurate findings</a:t>
          </a:r>
        </a:p>
      </dsp:txBody>
      <dsp:txXfrm>
        <a:off x="2212582" y="3297404"/>
        <a:ext cx="7356493" cy="868383"/>
      </dsp:txXfrm>
    </dsp:sp>
    <dsp:sp modelId="{B3DEBD84-34E9-4132-9A83-EB6AD477549B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3D30D9F0-2083-4AD6-A907-5F5A9F20C831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83F48C5B-DA2B-45F2-B7F7-88BAD7BEF06B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966CD-EFA7-43BF-83DB-4484B6EC74D7}">
      <dsp:nvSpPr>
        <dsp:cNvPr id="0" name=""/>
        <dsp:cNvSpPr/>
      </dsp:nvSpPr>
      <dsp:spPr>
        <a:xfrm>
          <a:off x="1582" y="91717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AF477-B118-4BFC-A1F8-9F3D536BA23C}">
      <dsp:nvSpPr>
        <dsp:cNvPr id="0" name=""/>
        <dsp:cNvSpPr/>
      </dsp:nvSpPr>
      <dsp:spPr>
        <a:xfrm>
          <a:off x="1582" y="2159972"/>
          <a:ext cx="3261093" cy="5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We’re going to be leveraging a 3000 + customer information database to make conclusions about our methodology </a:t>
          </a:r>
        </a:p>
      </dsp:txBody>
      <dsp:txXfrm>
        <a:off x="1582" y="2159972"/>
        <a:ext cx="3261093" cy="596168"/>
      </dsp:txXfrm>
    </dsp:sp>
    <dsp:sp modelId="{8907FE82-7408-4857-A48C-700055DA0BD3}">
      <dsp:nvSpPr>
        <dsp:cNvPr id="0" name=""/>
        <dsp:cNvSpPr/>
      </dsp:nvSpPr>
      <dsp:spPr>
        <a:xfrm>
          <a:off x="1582" y="2803310"/>
          <a:ext cx="3261093" cy="47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03D75-EB6B-4816-B5AA-E82D24919941}">
      <dsp:nvSpPr>
        <dsp:cNvPr id="0" name=""/>
        <dsp:cNvSpPr/>
      </dsp:nvSpPr>
      <dsp:spPr>
        <a:xfrm>
          <a:off x="3833367" y="91717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6974F-EB92-45A6-91D3-8020BD06C0AD}">
      <dsp:nvSpPr>
        <dsp:cNvPr id="0" name=""/>
        <dsp:cNvSpPr/>
      </dsp:nvSpPr>
      <dsp:spPr>
        <a:xfrm>
          <a:off x="3833367" y="2159972"/>
          <a:ext cx="3261093" cy="5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This database is located on an offsite cloud-based platform </a:t>
          </a:r>
        </a:p>
      </dsp:txBody>
      <dsp:txXfrm>
        <a:off x="3833367" y="2159972"/>
        <a:ext cx="3261093" cy="596168"/>
      </dsp:txXfrm>
    </dsp:sp>
    <dsp:sp modelId="{73AEDD14-4407-47F2-BEA1-D09BFBF54825}">
      <dsp:nvSpPr>
        <dsp:cNvPr id="0" name=""/>
        <dsp:cNvSpPr/>
      </dsp:nvSpPr>
      <dsp:spPr>
        <a:xfrm>
          <a:off x="3833367" y="2803310"/>
          <a:ext cx="3261093" cy="47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EA9C6-A01E-48A0-83C1-0CBAF5ABD30A}">
      <dsp:nvSpPr>
        <dsp:cNvPr id="0" name=""/>
        <dsp:cNvSpPr/>
      </dsp:nvSpPr>
      <dsp:spPr>
        <a:xfrm>
          <a:off x="7665152" y="91717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6F538-FA73-405F-90F7-C561612C0AAC}">
      <dsp:nvSpPr>
        <dsp:cNvPr id="0" name=""/>
        <dsp:cNvSpPr/>
      </dsp:nvSpPr>
      <dsp:spPr>
        <a:xfrm>
          <a:off x="7665152" y="2159972"/>
          <a:ext cx="3261093" cy="59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 data is in a </a:t>
          </a:r>
          <a:r>
            <a:rPr lang="en-US" sz="1400" i="1" kern="1200"/>
            <a:t>very </a:t>
          </a:r>
          <a:r>
            <a:rPr lang="en-US" sz="1400" kern="1200"/>
            <a:t>raw state and will need to be cleaned up pre-use </a:t>
          </a:r>
        </a:p>
      </dsp:txBody>
      <dsp:txXfrm>
        <a:off x="7665152" y="2159972"/>
        <a:ext cx="3261093" cy="596168"/>
      </dsp:txXfrm>
    </dsp:sp>
    <dsp:sp modelId="{0D09913E-68A4-4B73-B363-699E5D5D257D}">
      <dsp:nvSpPr>
        <dsp:cNvPr id="0" name=""/>
        <dsp:cNvSpPr/>
      </dsp:nvSpPr>
      <dsp:spPr>
        <a:xfrm>
          <a:off x="7665152" y="2803310"/>
          <a:ext cx="3261093" cy="47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appears to be some copy-paste errors in the data- this will need validation before we can draw any conclusions from it</a:t>
          </a:r>
        </a:p>
      </dsp:txBody>
      <dsp:txXfrm>
        <a:off x="7665152" y="2803310"/>
        <a:ext cx="3261093" cy="472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423ED-54AE-4BBD-AE95-E64CE2E7F280}">
      <dsp:nvSpPr>
        <dsp:cNvPr id="0" name=""/>
        <dsp:cNvSpPr/>
      </dsp:nvSpPr>
      <dsp:spPr>
        <a:xfrm>
          <a:off x="0" y="10719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Schedule Meeting with stakeholders to align on business needs</a:t>
          </a:r>
        </a:p>
      </dsp:txBody>
      <dsp:txXfrm>
        <a:off x="0" y="1071918"/>
        <a:ext cx="3414946" cy="2048967"/>
      </dsp:txXfrm>
    </dsp:sp>
    <dsp:sp modelId="{9226D93C-8711-4B4C-A180-90B53293A281}">
      <dsp:nvSpPr>
        <dsp:cNvPr id="0" name=""/>
        <dsp:cNvSpPr/>
      </dsp:nvSpPr>
      <dsp:spPr>
        <a:xfrm>
          <a:off x="7484811" y="1079663"/>
          <a:ext cx="3414946" cy="2048967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Share preliminary data findings</a:t>
          </a:r>
        </a:p>
      </dsp:txBody>
      <dsp:txXfrm>
        <a:off x="7484811" y="1079663"/>
        <a:ext cx="3414946" cy="2048967"/>
      </dsp:txXfrm>
    </dsp:sp>
    <dsp:sp modelId="{ADDDF231-FBAB-45E5-B129-F4C1D55901B6}">
      <dsp:nvSpPr>
        <dsp:cNvPr id="0" name=""/>
        <dsp:cNvSpPr/>
      </dsp:nvSpPr>
      <dsp:spPr>
        <a:xfrm>
          <a:off x="3668233" y="1079663"/>
          <a:ext cx="3414946" cy="204896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Align on resources need for </a:t>
          </a:r>
          <a:r>
            <a:rPr lang="en-US" sz="3200" kern="1200"/>
            <a:t>the project </a:t>
          </a:r>
          <a:endParaRPr lang="en-US" sz="3200" kern="1200" dirty="0"/>
        </a:p>
      </dsp:txBody>
      <dsp:txXfrm>
        <a:off x="3668233" y="1079663"/>
        <a:ext cx="3414946" cy="2048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82C0-16F8-D663-8EEE-6D10FF3B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D614-ED55-878B-2E6D-2DA7E3169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79FBC-F6B2-50AB-3D2E-2D0E1C47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1987-7232-6713-14DC-66CF85D1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EF83-6373-53DF-3598-8F40D501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1CA4-5F7E-833E-1CB0-FAE8314A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763E7-8293-C879-DD65-E16046F9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72D4-5219-4FFB-1067-E532C4EA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5427-B6B3-6955-6514-2FE7F0AF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0F69-0ABA-27AE-3F16-A14044D0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2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5ED86-5887-6D9A-9FF2-5B220652A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BF096-4CAC-3363-E716-487918B8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FA5F-95A1-6563-F886-2F49E46D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C814-FCD2-9710-7D08-1F46BDD2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F836-5B94-E512-B671-FE6EC25F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1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E07F-16EC-0BD2-537A-5CF25AF4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DDAD-F4B8-4119-B4E1-084DFC67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52D59-7A54-1257-6382-D6FCE6C8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E320-7099-F4F1-8A2B-B34E658B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17A4-5D05-1D7E-C920-C5F4D958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F14C-F2AB-C0E9-E06C-743D4A1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4BF6-4AEB-B834-4839-63E2BB86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1DFA-A88E-D011-D64F-03CA8A95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47EC-0DD6-6564-BA11-D0C70041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43D6-6B38-5644-FB29-D2C35479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4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6B9B-567F-E298-0B01-A116C3DF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7FC5-C2FD-5D90-0FEB-95FF70975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C258C-E5EB-E7D0-47F1-AFB119061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5AE0-77B4-ADEE-6B64-B3B79830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12244-C6BB-4629-BF67-4EDF4C0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BFBC4-379A-8F8F-ACB8-7C7E5ACE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8048-DC34-D5A3-A4C6-D828945F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1477-E7E5-EDA3-832B-1AE33865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CBD6C-5A0A-293D-843F-FD4B1163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1DB98-17B1-5637-DE2A-849C6AF1E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C05-1654-A250-37E0-65062D0F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D58CA-BD88-09C2-617E-18F38EAA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15DC6-74FC-3375-E679-55508F84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4AB82-9824-047A-F533-912271D0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A8AB-06B3-1BC2-C96E-07117985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EB2F1-BFC9-DF50-86C5-5687C6C7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3931B-730D-AD5E-8DC1-C612BC43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2BB9A-8E85-69EC-3ABB-00A2AF02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C1E41-152F-89FA-F43F-45F7CE98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86B12-3839-A73B-FFBC-EB7C2634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0D69-ED7B-FD43-5CE6-E435892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6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4B5E-EDAD-353F-DFB7-132469B2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A33D-5A9D-C40F-E459-9F37E3F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F5F08-5312-57AB-AC3B-E9DAE7ED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8CD0-C340-B126-7F52-7F5B192F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58F-0D1D-819D-9463-5FC9BAF0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628D2-BDE7-FB03-FB9D-D15073DA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27FE-8D26-49AA-91BC-2215019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C0A69-9490-454E-1A3D-2DF3EEF59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BBC9D-ED4E-EEA8-CAE8-5B1974EE6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65198-5257-2466-1FC8-1F6DF61E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DA8CB-7776-1757-D140-A6C4A837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2347-CD7B-5B27-5BAD-C812BD4D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00D41-D56D-6C4D-03D0-0C3246B6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EB68-F83B-D573-329B-D8F7FDF6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A158-0719-87A7-0B7D-6D0775868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B848A-E379-4AC2-991D-A75D46F2FBE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9328-840A-B724-42BD-4DF62FF1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210E-5CF3-8B45-4224-138C1F825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38CC-7574-4764-AFC5-0D91ABAA7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48013-AE81-4AAC-309D-321CB767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Minimizing Load Defaults at Credit One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9F317D-638D-01B6-D3AE-1E8833FEC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9455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54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48013-AE81-4AAC-309D-321CB767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Goals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FE7C81B-EB49-85ED-8D9F-7C23633AE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3595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19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48013-AE81-4AAC-309D-321CB767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Data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79C94A1-D828-56FE-3C8D-72CA36903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4858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18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48013-AE81-4AAC-309D-321CB767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Plan of Attack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1B275EE-51C9-C87A-9305-93D871A1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52" y="1966293"/>
            <a:ext cx="932389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2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48013-AE81-4AAC-309D-321CB767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9F317D-638D-01B6-D3AE-1E8833FEC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9954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84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232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Minimizing Load Defaults at Credit One</vt:lpstr>
      <vt:lpstr>Project Goals</vt:lpstr>
      <vt:lpstr>The Data</vt:lpstr>
      <vt:lpstr>Plan of Attack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Load Defaults at Credit One</dc:title>
  <dc:creator>Nick Walker</dc:creator>
  <cp:lastModifiedBy>Nick Walker</cp:lastModifiedBy>
  <cp:revision>1</cp:revision>
  <dcterms:created xsi:type="dcterms:W3CDTF">2022-09-18T18:49:14Z</dcterms:created>
  <dcterms:modified xsi:type="dcterms:W3CDTF">2022-09-20T01:42:21Z</dcterms:modified>
</cp:coreProperties>
</file>