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2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5AD14-7DF3-934E-AAEC-48AEA44FC3A8}" type="datetimeFigureOut">
              <a:rPr lang="en-US" smtClean="0"/>
              <a:t>4/20/16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6686C-8E65-654A-83C8-14B8C08C9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18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6686C-8E65-654A-83C8-14B8C08C99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F796B32-4D9A-0B4B-87BF-F3DD66F9DBE3}" type="datetimeFigureOut">
              <a:rPr lang="en-US" smtClean="0"/>
              <a:t>4/20/16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9A232BC-1536-B947-A3DF-06642C25DE3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6B32-4D9A-0B4B-87BF-F3DD66F9DBE3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32BC-1536-B947-A3DF-06642C25DE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6B32-4D9A-0B4B-87BF-F3DD66F9DBE3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9A232BC-1536-B947-A3DF-06642C25DE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6B32-4D9A-0B4B-87BF-F3DD66F9DBE3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32BC-1536-B947-A3DF-06642C25DE3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F796B32-4D9A-0B4B-87BF-F3DD66F9DBE3}" type="datetimeFigureOut">
              <a:rPr lang="en-US" smtClean="0"/>
              <a:t>4/20/16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9A232BC-1536-B947-A3DF-06642C25DE3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6B32-4D9A-0B4B-87BF-F3DD66F9DBE3}" type="datetimeFigureOut">
              <a:rPr lang="en-US" smtClean="0"/>
              <a:t>4/20/16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32BC-1536-B947-A3DF-06642C25DE3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6B32-4D9A-0B4B-87BF-F3DD66F9DBE3}" type="datetimeFigureOut">
              <a:rPr lang="en-US" smtClean="0"/>
              <a:t>4/20/16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32BC-1536-B947-A3DF-06642C25DE3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6B32-4D9A-0B4B-87BF-F3DD66F9DBE3}" type="datetimeFigureOut">
              <a:rPr lang="en-US" smtClean="0"/>
              <a:t>4/20/16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32BC-1536-B947-A3DF-06642C25DE3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6B32-4D9A-0B4B-87BF-F3DD66F9DBE3}" type="datetimeFigureOut">
              <a:rPr lang="en-US" smtClean="0"/>
              <a:t>4/20/16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32BC-1536-B947-A3DF-06642C25DE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6B32-4D9A-0B4B-87BF-F3DD66F9DBE3}" type="datetimeFigureOut">
              <a:rPr lang="en-US" smtClean="0"/>
              <a:t>4/20/16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9A232BC-1536-B947-A3DF-06642C25DE3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6B32-4D9A-0B4B-87BF-F3DD66F9DBE3}" type="datetimeFigureOut">
              <a:rPr lang="en-US" smtClean="0"/>
              <a:t>4/20/16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32BC-1536-B947-A3DF-06642C25DE3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7F796B32-4D9A-0B4B-87BF-F3DD66F9DBE3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59A232BC-1536-B947-A3DF-06642C25DE3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Group 14</a:t>
            </a:r>
          </a:p>
          <a:p>
            <a:pPr algn="ctr"/>
            <a:r>
              <a:rPr lang="en-US" dirty="0" smtClean="0"/>
              <a:t>April 20, 2016</a:t>
            </a:r>
          </a:p>
          <a:p>
            <a:pPr algn="ctr"/>
            <a:r>
              <a:rPr lang="en-US" sz="1500" dirty="0" smtClean="0"/>
              <a:t>Walker </a:t>
            </a:r>
            <a:r>
              <a:rPr lang="en-US" sz="1500" dirty="0" err="1" smtClean="0"/>
              <a:t>Maychek</a:t>
            </a:r>
            <a:endParaRPr lang="en-US" sz="1500" dirty="0" smtClean="0"/>
          </a:p>
          <a:p>
            <a:pPr algn="ctr"/>
            <a:r>
              <a:rPr lang="en-US" sz="1500" dirty="0" smtClean="0"/>
              <a:t>Ilana Wasserman</a:t>
            </a:r>
            <a:endParaRPr lang="en-US" sz="15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876" y="2052960"/>
            <a:ext cx="6324600" cy="1828800"/>
          </a:xfrm>
        </p:spPr>
        <p:txBody>
          <a:bodyPr/>
          <a:lstStyle/>
          <a:p>
            <a:r>
              <a:rPr lang="en-US" dirty="0" smtClean="0"/>
              <a:t>Final Project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442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Imagine that you are a music producer and want to remix a track, but you cannot find the individual components – like the instrumentals or vocals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 smtClean="0"/>
              <a:t>Layers is an open source, collaborative platform where every track (“layer”) has direct references to each of its subcomponent layers</a:t>
            </a:r>
            <a:endParaRPr lang="en-US" dirty="0"/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smtClean="0"/>
              <a:t>Users can upload layers to the website, and can see and download any other layer</a:t>
            </a:r>
          </a:p>
          <a:p>
            <a:pPr lvl="1"/>
            <a:r>
              <a:rPr lang="en-US" dirty="0" smtClean="0"/>
              <a:t>Can then modify layer on outside applications</a:t>
            </a:r>
          </a:p>
          <a:p>
            <a:pPr lvl="2"/>
            <a:r>
              <a:rPr lang="en-US" dirty="0" smtClean="0"/>
              <a:t>When repost, can link it to the layers from which it came to create a “family history” of the layer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purpose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509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(“N-M”)EAN stack</a:t>
            </a:r>
          </a:p>
          <a:p>
            <a:pPr lvl="1"/>
            <a:r>
              <a:rPr lang="en-US" dirty="0" smtClean="0"/>
              <a:t>Node-MySQL</a:t>
            </a:r>
          </a:p>
          <a:p>
            <a:pPr lvl="1"/>
            <a:r>
              <a:rPr lang="en-US" dirty="0" smtClean="0"/>
              <a:t>Express</a:t>
            </a:r>
          </a:p>
          <a:p>
            <a:pPr lvl="1"/>
            <a:r>
              <a:rPr lang="en-US" dirty="0" err="1" smtClean="0"/>
              <a:t>Angular.js</a:t>
            </a:r>
            <a:endParaRPr lang="en-US" dirty="0" smtClean="0"/>
          </a:p>
          <a:p>
            <a:pPr lvl="1"/>
            <a:r>
              <a:rPr lang="en-US" dirty="0" err="1" smtClean="0"/>
              <a:t>Node.js</a:t>
            </a:r>
            <a:endParaRPr lang="en-US" dirty="0"/>
          </a:p>
          <a:p>
            <a:pPr marL="365760" lvl="1" indent="0">
              <a:buNone/>
            </a:pPr>
            <a:endParaRPr lang="en-US" dirty="0" smtClean="0"/>
          </a:p>
          <a:p>
            <a:r>
              <a:rPr lang="en-US" dirty="0" smtClean="0"/>
              <a:t>Given the structure of our data, and the relationships between layers, users, </a:t>
            </a:r>
            <a:r>
              <a:rPr lang="en-US" dirty="0" err="1" smtClean="0"/>
              <a:t>hashtags</a:t>
            </a:r>
            <a:r>
              <a:rPr lang="en-US" dirty="0" smtClean="0"/>
              <a:t>, and links, it made sense to use a relational database where relationships are easily formed as opposed to a </a:t>
            </a:r>
            <a:r>
              <a:rPr lang="en-US" dirty="0" err="1" smtClean="0"/>
              <a:t>NoSQL</a:t>
            </a:r>
            <a:r>
              <a:rPr lang="en-US" dirty="0" smtClean="0"/>
              <a:t> model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specifications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39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dirty="0" smtClean="0"/>
              <a:t>EER Diagram</a:t>
            </a:r>
            <a:endParaRPr lang="en-US" dirty="0"/>
          </a:p>
        </p:txBody>
      </p:sp>
      <p:pic>
        <p:nvPicPr>
          <p:cNvPr id="2" name="Picture 1" descr="EER Diagr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92" y="480352"/>
            <a:ext cx="6743700" cy="585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89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tical Title 3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dirty="0" smtClean="0"/>
              <a:t>User interactions</a:t>
            </a:r>
            <a:endParaRPr lang="en-US" dirty="0"/>
          </a:p>
        </p:txBody>
      </p:sp>
      <p:sp>
        <p:nvSpPr>
          <p:cNvPr id="6" name="Connector 5"/>
          <p:cNvSpPr/>
          <p:nvPr/>
        </p:nvSpPr>
        <p:spPr>
          <a:xfrm>
            <a:off x="3399833" y="272928"/>
            <a:ext cx="774771" cy="63643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</a:t>
            </a:r>
            <a:endParaRPr lang="en-US" sz="1100" dirty="0"/>
          </a:p>
        </p:txBody>
      </p:sp>
      <p:cxnSp>
        <p:nvCxnSpPr>
          <p:cNvPr id="8" name="Straight Arrow Connector 7"/>
          <p:cNvCxnSpPr>
            <a:stCxn id="6" idx="4"/>
          </p:cNvCxnSpPr>
          <p:nvPr/>
        </p:nvCxnSpPr>
        <p:spPr>
          <a:xfrm>
            <a:off x="3787219" y="909358"/>
            <a:ext cx="0" cy="3811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Decision 14"/>
          <p:cNvSpPr/>
          <p:nvPr/>
        </p:nvSpPr>
        <p:spPr>
          <a:xfrm>
            <a:off x="2692417" y="1290489"/>
            <a:ext cx="2199251" cy="768316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View, add, or update</a:t>
            </a:r>
            <a:r>
              <a:rPr lang="en-US" sz="1200" dirty="0"/>
              <a:t> </a:t>
            </a:r>
            <a:r>
              <a:rPr lang="en-US" sz="1200" dirty="0" smtClean="0"/>
              <a:t>layer?</a:t>
            </a:r>
            <a:endParaRPr lang="en-US" sz="1200" dirty="0"/>
          </a:p>
        </p:txBody>
      </p:sp>
      <p:sp>
        <p:nvSpPr>
          <p:cNvPr id="18" name="Process 17"/>
          <p:cNvSpPr/>
          <p:nvPr/>
        </p:nvSpPr>
        <p:spPr>
          <a:xfrm>
            <a:off x="298289" y="3420639"/>
            <a:ext cx="1668133" cy="803315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Search by layer fields to views layers; leave search fields empty to view all. </a:t>
            </a:r>
            <a:endParaRPr lang="en-US" sz="1200" dirty="0"/>
          </a:p>
        </p:txBody>
      </p:sp>
      <p:sp>
        <p:nvSpPr>
          <p:cNvPr id="19" name="Process 18"/>
          <p:cNvSpPr/>
          <p:nvPr/>
        </p:nvSpPr>
        <p:spPr>
          <a:xfrm>
            <a:off x="3674548" y="4467502"/>
            <a:ext cx="1515082" cy="768315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Adds layer; enters layer details and clicks “Add”.</a:t>
            </a:r>
            <a:endParaRPr lang="en-US" sz="1200" dirty="0"/>
          </a:p>
        </p:txBody>
      </p:sp>
      <p:sp>
        <p:nvSpPr>
          <p:cNvPr id="20" name="Process 19"/>
          <p:cNvSpPr/>
          <p:nvPr/>
        </p:nvSpPr>
        <p:spPr>
          <a:xfrm>
            <a:off x="5248239" y="3429264"/>
            <a:ext cx="1515082" cy="768315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Updates layer; chooses layer, modifies details, and clicks update.</a:t>
            </a:r>
            <a:endParaRPr lang="en-US" sz="1200" dirty="0"/>
          </a:p>
        </p:txBody>
      </p:sp>
      <p:cxnSp>
        <p:nvCxnSpPr>
          <p:cNvPr id="21" name="Straight Arrow Connector 20"/>
          <p:cNvCxnSpPr>
            <a:stCxn id="15" idx="2"/>
            <a:endCxn id="18" idx="0"/>
          </p:cNvCxnSpPr>
          <p:nvPr/>
        </p:nvCxnSpPr>
        <p:spPr>
          <a:xfrm flipH="1">
            <a:off x="1132356" y="2058805"/>
            <a:ext cx="2659687" cy="1361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2"/>
            <a:endCxn id="83" idx="0"/>
          </p:cNvCxnSpPr>
          <p:nvPr/>
        </p:nvCxnSpPr>
        <p:spPr>
          <a:xfrm flipH="1">
            <a:off x="3787219" y="2058805"/>
            <a:ext cx="4824" cy="7304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2"/>
            <a:endCxn id="20" idx="0"/>
          </p:cNvCxnSpPr>
          <p:nvPr/>
        </p:nvCxnSpPr>
        <p:spPr>
          <a:xfrm>
            <a:off x="3792043" y="2058805"/>
            <a:ext cx="2213737" cy="13704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40363" y="2568161"/>
            <a:ext cx="992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View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3352684" y="2373775"/>
            <a:ext cx="992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Add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5062383" y="2568161"/>
            <a:ext cx="992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Update</a:t>
            </a:r>
            <a:endParaRPr lang="en-US" sz="1200" dirty="0"/>
          </a:p>
        </p:txBody>
      </p:sp>
      <p:sp>
        <p:nvSpPr>
          <p:cNvPr id="27" name="Connector 26"/>
          <p:cNvSpPr/>
          <p:nvPr/>
        </p:nvSpPr>
        <p:spPr>
          <a:xfrm>
            <a:off x="3399833" y="5807948"/>
            <a:ext cx="774771" cy="63643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End</a:t>
            </a:r>
            <a:endParaRPr lang="en-US" sz="1200" dirty="0"/>
          </a:p>
        </p:txBody>
      </p:sp>
      <p:sp>
        <p:nvSpPr>
          <p:cNvPr id="59" name="Process 58"/>
          <p:cNvSpPr/>
          <p:nvPr/>
        </p:nvSpPr>
        <p:spPr>
          <a:xfrm>
            <a:off x="2043915" y="3699187"/>
            <a:ext cx="1515082" cy="768315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Create new user. User saved in db.</a:t>
            </a:r>
            <a:endParaRPr lang="en-US" sz="1200" dirty="0"/>
          </a:p>
        </p:txBody>
      </p:sp>
      <p:sp>
        <p:nvSpPr>
          <p:cNvPr id="83" name="Decision 82"/>
          <p:cNvSpPr/>
          <p:nvPr/>
        </p:nvSpPr>
        <p:spPr>
          <a:xfrm>
            <a:off x="2811150" y="2789274"/>
            <a:ext cx="1952138" cy="768316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Username in </a:t>
            </a:r>
            <a:r>
              <a:rPr lang="en-US" sz="1200" dirty="0" err="1" smtClean="0"/>
              <a:t>db</a:t>
            </a:r>
            <a:r>
              <a:rPr lang="en-US" sz="1200" dirty="0" smtClean="0"/>
              <a:t>?</a:t>
            </a:r>
            <a:endParaRPr lang="en-US" sz="1200" dirty="0"/>
          </a:p>
        </p:txBody>
      </p:sp>
      <p:cxnSp>
        <p:nvCxnSpPr>
          <p:cNvPr id="86" name="Straight Arrow Connector 85"/>
          <p:cNvCxnSpPr>
            <a:stCxn id="83" idx="1"/>
            <a:endCxn id="59" idx="0"/>
          </p:cNvCxnSpPr>
          <p:nvPr/>
        </p:nvCxnSpPr>
        <p:spPr>
          <a:xfrm flipH="1">
            <a:off x="2801456" y="3173432"/>
            <a:ext cx="9694" cy="525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408043" y="3315475"/>
            <a:ext cx="992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4628300" y="3565528"/>
            <a:ext cx="992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cxnSp>
        <p:nvCxnSpPr>
          <p:cNvPr id="122" name="Straight Arrow Connector 121"/>
          <p:cNvCxnSpPr>
            <a:endCxn id="27" idx="0"/>
          </p:cNvCxnSpPr>
          <p:nvPr/>
        </p:nvCxnSpPr>
        <p:spPr>
          <a:xfrm>
            <a:off x="1132356" y="5807948"/>
            <a:ext cx="26548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endCxn id="18" idx="2"/>
          </p:cNvCxnSpPr>
          <p:nvPr/>
        </p:nvCxnSpPr>
        <p:spPr>
          <a:xfrm flipV="1">
            <a:off x="1132356" y="4223954"/>
            <a:ext cx="0" cy="1583994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9" idx="3"/>
            <a:endCxn id="139" idx="1"/>
          </p:cNvCxnSpPr>
          <p:nvPr/>
        </p:nvCxnSpPr>
        <p:spPr>
          <a:xfrm>
            <a:off x="5189630" y="4851660"/>
            <a:ext cx="5914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Off-page Connector 138"/>
          <p:cNvSpPr/>
          <p:nvPr/>
        </p:nvSpPr>
        <p:spPr>
          <a:xfrm>
            <a:off x="5781050" y="4642666"/>
            <a:ext cx="449459" cy="417987"/>
          </a:xfrm>
          <a:prstGeom prst="flowChartOffpage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cxnSp>
        <p:nvCxnSpPr>
          <p:cNvPr id="145" name="Straight Arrow Connector 144"/>
          <p:cNvCxnSpPr>
            <a:stCxn id="20" idx="2"/>
            <a:endCxn id="139" idx="0"/>
          </p:cNvCxnSpPr>
          <p:nvPr/>
        </p:nvCxnSpPr>
        <p:spPr>
          <a:xfrm>
            <a:off x="6005780" y="4197579"/>
            <a:ext cx="0" cy="4450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Off-page Connector 147"/>
          <p:cNvSpPr/>
          <p:nvPr/>
        </p:nvSpPr>
        <p:spPr>
          <a:xfrm>
            <a:off x="5781050" y="5372581"/>
            <a:ext cx="449459" cy="417987"/>
          </a:xfrm>
          <a:prstGeom prst="flowChartOffpage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cxnSp>
        <p:nvCxnSpPr>
          <p:cNvPr id="149" name="Straight Arrow Connector 148"/>
          <p:cNvCxnSpPr>
            <a:stCxn id="148" idx="2"/>
            <a:endCxn id="27" idx="0"/>
          </p:cNvCxnSpPr>
          <p:nvPr/>
        </p:nvCxnSpPr>
        <p:spPr>
          <a:xfrm flipH="1">
            <a:off x="3787219" y="5790568"/>
            <a:ext cx="2218561" cy="173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9" idx="3"/>
            <a:endCxn id="19" idx="0"/>
          </p:cNvCxnSpPr>
          <p:nvPr/>
        </p:nvCxnSpPr>
        <p:spPr>
          <a:xfrm>
            <a:off x="3558997" y="4083345"/>
            <a:ext cx="873092" cy="3841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83" idx="3"/>
          </p:cNvCxnSpPr>
          <p:nvPr/>
        </p:nvCxnSpPr>
        <p:spPr>
          <a:xfrm flipH="1">
            <a:off x="4432089" y="3173432"/>
            <a:ext cx="331199" cy="12940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496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445028"/>
            <a:ext cx="1676400" cy="5851525"/>
          </a:xfrm>
        </p:spPr>
        <p:txBody>
          <a:bodyPr/>
          <a:lstStyle/>
          <a:p>
            <a:r>
              <a:rPr lang="en-US" dirty="0" smtClean="0"/>
              <a:t>User interactions (Cont.)</a:t>
            </a:r>
            <a:endParaRPr lang="en-US" dirty="0"/>
          </a:p>
        </p:txBody>
      </p:sp>
      <p:sp>
        <p:nvSpPr>
          <p:cNvPr id="4" name="Off-page Connector 3"/>
          <p:cNvSpPr/>
          <p:nvPr/>
        </p:nvSpPr>
        <p:spPr>
          <a:xfrm>
            <a:off x="3312633" y="450879"/>
            <a:ext cx="449459" cy="417987"/>
          </a:xfrm>
          <a:prstGeom prst="flowChartOffpage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5" name="Decision 4"/>
          <p:cNvSpPr/>
          <p:nvPr/>
        </p:nvSpPr>
        <p:spPr>
          <a:xfrm>
            <a:off x="2437737" y="1318383"/>
            <a:ext cx="2199251" cy="768316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Modify </a:t>
            </a:r>
            <a:r>
              <a:rPr lang="en-US" sz="1200" dirty="0" err="1" smtClean="0"/>
              <a:t>Hashtags</a:t>
            </a:r>
            <a:r>
              <a:rPr lang="en-US" sz="1200" dirty="0" smtClean="0"/>
              <a:t> or Links?</a:t>
            </a:r>
            <a:endParaRPr lang="en-US" sz="1200" dirty="0"/>
          </a:p>
        </p:txBody>
      </p:sp>
      <p:sp>
        <p:nvSpPr>
          <p:cNvPr id="6" name="Off-page Connector 5"/>
          <p:cNvSpPr/>
          <p:nvPr/>
        </p:nvSpPr>
        <p:spPr>
          <a:xfrm>
            <a:off x="3322861" y="2833544"/>
            <a:ext cx="449459" cy="417987"/>
          </a:xfrm>
          <a:prstGeom prst="flowChartOffpage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cxnSp>
        <p:nvCxnSpPr>
          <p:cNvPr id="7" name="Straight Arrow Connector 6"/>
          <p:cNvCxnSpPr>
            <a:stCxn id="5" idx="2"/>
            <a:endCxn id="6" idx="0"/>
          </p:cNvCxnSpPr>
          <p:nvPr/>
        </p:nvCxnSpPr>
        <p:spPr>
          <a:xfrm>
            <a:off x="3537363" y="2086699"/>
            <a:ext cx="10228" cy="746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37363" y="2364953"/>
            <a:ext cx="992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Neither</a:t>
            </a:r>
            <a:endParaRPr lang="en-US" sz="1200" dirty="0"/>
          </a:p>
        </p:txBody>
      </p:sp>
      <p:sp>
        <p:nvSpPr>
          <p:cNvPr id="12" name="Decision 11"/>
          <p:cNvSpPr/>
          <p:nvPr/>
        </p:nvSpPr>
        <p:spPr>
          <a:xfrm>
            <a:off x="4520690" y="2449386"/>
            <a:ext cx="2199251" cy="768316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 Linked Layer?</a:t>
            </a:r>
            <a:endParaRPr lang="en-US" sz="1200" dirty="0"/>
          </a:p>
        </p:txBody>
      </p:sp>
      <p:sp>
        <p:nvSpPr>
          <p:cNvPr id="13" name="Decision 12"/>
          <p:cNvSpPr/>
          <p:nvPr/>
        </p:nvSpPr>
        <p:spPr>
          <a:xfrm>
            <a:off x="546943" y="2423298"/>
            <a:ext cx="2199251" cy="768316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 or Delete </a:t>
            </a:r>
            <a:r>
              <a:rPr lang="en-US" sz="1200" dirty="0" err="1" smtClean="0"/>
              <a:t>Hashtag</a:t>
            </a:r>
            <a:r>
              <a:rPr lang="en-US" sz="1200" dirty="0" smtClean="0"/>
              <a:t>?</a:t>
            </a:r>
            <a:endParaRPr lang="en-US" sz="1200" dirty="0"/>
          </a:p>
        </p:txBody>
      </p:sp>
      <p:cxnSp>
        <p:nvCxnSpPr>
          <p:cNvPr id="16" name="Straight Arrow Connector 15"/>
          <p:cNvCxnSpPr>
            <a:stCxn id="4" idx="2"/>
            <a:endCxn id="5" idx="0"/>
          </p:cNvCxnSpPr>
          <p:nvPr/>
        </p:nvCxnSpPr>
        <p:spPr>
          <a:xfrm>
            <a:off x="3537363" y="868866"/>
            <a:ext cx="0" cy="4495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1"/>
            <a:endCxn id="13" idx="0"/>
          </p:cNvCxnSpPr>
          <p:nvPr/>
        </p:nvCxnSpPr>
        <p:spPr>
          <a:xfrm flipH="1">
            <a:off x="1646569" y="1702541"/>
            <a:ext cx="791168" cy="7207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89052" y="1848729"/>
            <a:ext cx="992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Hashtag</a:t>
            </a:r>
            <a:endParaRPr lang="en-US" sz="1200" dirty="0"/>
          </a:p>
        </p:txBody>
      </p:sp>
      <p:cxnSp>
        <p:nvCxnSpPr>
          <p:cNvPr id="24" name="Straight Arrow Connector 23"/>
          <p:cNvCxnSpPr>
            <a:stCxn id="5" idx="3"/>
            <a:endCxn id="12" idx="0"/>
          </p:cNvCxnSpPr>
          <p:nvPr/>
        </p:nvCxnSpPr>
        <p:spPr>
          <a:xfrm>
            <a:off x="4636988" y="1702541"/>
            <a:ext cx="983328" cy="746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133023" y="1848729"/>
            <a:ext cx="992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Link</a:t>
            </a:r>
            <a:endParaRPr lang="en-US" sz="1200" dirty="0"/>
          </a:p>
        </p:txBody>
      </p:sp>
      <p:sp>
        <p:nvSpPr>
          <p:cNvPr id="30" name="Process 29"/>
          <p:cNvSpPr/>
          <p:nvPr/>
        </p:nvSpPr>
        <p:spPr>
          <a:xfrm>
            <a:off x="460893" y="3867689"/>
            <a:ext cx="1668133" cy="803315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 </a:t>
            </a:r>
            <a:r>
              <a:rPr lang="en-US" sz="1200" dirty="0" err="1" smtClean="0"/>
              <a:t>Hashtag</a:t>
            </a:r>
            <a:r>
              <a:rPr lang="en-US" sz="1200" dirty="0" smtClean="0"/>
              <a:t> to list. </a:t>
            </a:r>
            <a:r>
              <a:rPr lang="en-US" sz="1200" dirty="0" err="1" smtClean="0"/>
              <a:t>Hashtag</a:t>
            </a:r>
            <a:r>
              <a:rPr lang="en-US" sz="1200" dirty="0" smtClean="0"/>
              <a:t> Layer created in db.</a:t>
            </a:r>
            <a:endParaRPr lang="en-US" sz="1200" dirty="0"/>
          </a:p>
        </p:txBody>
      </p:sp>
      <p:sp>
        <p:nvSpPr>
          <p:cNvPr id="31" name="Process 30"/>
          <p:cNvSpPr/>
          <p:nvPr/>
        </p:nvSpPr>
        <p:spPr>
          <a:xfrm>
            <a:off x="2281121" y="3866099"/>
            <a:ext cx="1668133" cy="803315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</a:t>
            </a:r>
            <a:r>
              <a:rPr lang="en-US" sz="1200" dirty="0" smtClean="0"/>
              <a:t>elete </a:t>
            </a:r>
            <a:r>
              <a:rPr lang="en-US" sz="1200" dirty="0" err="1" smtClean="0"/>
              <a:t>Hashtag</a:t>
            </a:r>
            <a:r>
              <a:rPr lang="en-US" sz="1200" dirty="0" smtClean="0"/>
              <a:t>. Deletes </a:t>
            </a:r>
            <a:r>
              <a:rPr lang="en-US" sz="1200" dirty="0" err="1" smtClean="0"/>
              <a:t>Hashtag</a:t>
            </a:r>
            <a:r>
              <a:rPr lang="en-US" sz="1200" dirty="0" smtClean="0"/>
              <a:t> Layer from db.</a:t>
            </a:r>
            <a:endParaRPr lang="en-US" sz="1200" dirty="0"/>
          </a:p>
        </p:txBody>
      </p:sp>
      <p:cxnSp>
        <p:nvCxnSpPr>
          <p:cNvPr id="32" name="Straight Arrow Connector 31"/>
          <p:cNvCxnSpPr>
            <a:stCxn id="13" idx="2"/>
            <a:endCxn id="30" idx="0"/>
          </p:cNvCxnSpPr>
          <p:nvPr/>
        </p:nvCxnSpPr>
        <p:spPr>
          <a:xfrm flipH="1">
            <a:off x="1294960" y="3191614"/>
            <a:ext cx="351609" cy="6760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3" idx="2"/>
            <a:endCxn id="31" idx="0"/>
          </p:cNvCxnSpPr>
          <p:nvPr/>
        </p:nvCxnSpPr>
        <p:spPr>
          <a:xfrm>
            <a:off x="1646569" y="3191614"/>
            <a:ext cx="1468619" cy="6744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93017" y="3401399"/>
            <a:ext cx="992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Add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479190" y="3401399"/>
            <a:ext cx="992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Delete</a:t>
            </a:r>
            <a:endParaRPr lang="en-US" sz="1200" dirty="0"/>
          </a:p>
        </p:txBody>
      </p:sp>
      <p:sp>
        <p:nvSpPr>
          <p:cNvPr id="43" name="Process 42"/>
          <p:cNvSpPr/>
          <p:nvPr/>
        </p:nvSpPr>
        <p:spPr>
          <a:xfrm>
            <a:off x="4786249" y="3866099"/>
            <a:ext cx="1668133" cy="803315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 Linked Layer to list. Layer Junction created in db.</a:t>
            </a:r>
            <a:endParaRPr lang="en-US" sz="1200" dirty="0"/>
          </a:p>
        </p:txBody>
      </p:sp>
      <p:cxnSp>
        <p:nvCxnSpPr>
          <p:cNvPr id="50" name="Straight Arrow Connector 49"/>
          <p:cNvCxnSpPr>
            <a:stCxn id="12" idx="2"/>
            <a:endCxn id="43" idx="0"/>
          </p:cNvCxnSpPr>
          <p:nvPr/>
        </p:nvCxnSpPr>
        <p:spPr>
          <a:xfrm>
            <a:off x="5620316" y="3217702"/>
            <a:ext cx="0" cy="6483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124281" y="3401399"/>
            <a:ext cx="992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Add</a:t>
            </a:r>
            <a:endParaRPr lang="en-US" sz="1200" dirty="0"/>
          </a:p>
        </p:txBody>
      </p:sp>
      <p:sp>
        <p:nvSpPr>
          <p:cNvPr id="58" name="Off-page Connector 57"/>
          <p:cNvSpPr/>
          <p:nvPr/>
        </p:nvSpPr>
        <p:spPr>
          <a:xfrm>
            <a:off x="3322861" y="5971263"/>
            <a:ext cx="449459" cy="417987"/>
          </a:xfrm>
          <a:prstGeom prst="flowChartOffpage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cxnSp>
        <p:nvCxnSpPr>
          <p:cNvPr id="62" name="Straight Arrow Connector 61"/>
          <p:cNvCxnSpPr>
            <a:stCxn id="30" idx="2"/>
            <a:endCxn id="58" idx="1"/>
          </p:cNvCxnSpPr>
          <p:nvPr/>
        </p:nvCxnSpPr>
        <p:spPr>
          <a:xfrm>
            <a:off x="1294960" y="4671004"/>
            <a:ext cx="2027901" cy="15092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1" idx="2"/>
            <a:endCxn id="58" idx="1"/>
          </p:cNvCxnSpPr>
          <p:nvPr/>
        </p:nvCxnSpPr>
        <p:spPr>
          <a:xfrm>
            <a:off x="3115188" y="4669414"/>
            <a:ext cx="207673" cy="15108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3" idx="2"/>
            <a:endCxn id="58" idx="3"/>
          </p:cNvCxnSpPr>
          <p:nvPr/>
        </p:nvCxnSpPr>
        <p:spPr>
          <a:xfrm flipH="1">
            <a:off x="3772320" y="4669414"/>
            <a:ext cx="1847996" cy="15108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219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1000" y="2597975"/>
            <a:ext cx="6324600" cy="1645920"/>
          </a:xfrm>
        </p:spPr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4136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Grid.thmx</Template>
  <TotalTime>261</TotalTime>
  <Words>307</Words>
  <Application>Microsoft Macintosh PowerPoint</Application>
  <PresentationFormat>On-screen Show (4:3)</PresentationFormat>
  <Paragraphs>56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Grid</vt:lpstr>
      <vt:lpstr>Final Project Presentation</vt:lpstr>
      <vt:lpstr>Project purpose</vt:lpstr>
      <vt:lpstr>Technical specifications</vt:lpstr>
      <vt:lpstr>EER Diagram</vt:lpstr>
      <vt:lpstr>User interactions</vt:lpstr>
      <vt:lpstr>User interactions (Cont.)</vt:lpstr>
      <vt:lpstr>Demonstration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Presentation</dc:title>
  <dc:creator>Ilana Wasserman</dc:creator>
  <cp:lastModifiedBy>Ilana Wasserman</cp:lastModifiedBy>
  <cp:revision>60</cp:revision>
  <dcterms:created xsi:type="dcterms:W3CDTF">2016-04-16T19:25:42Z</dcterms:created>
  <dcterms:modified xsi:type="dcterms:W3CDTF">2016-04-20T11:19:30Z</dcterms:modified>
</cp:coreProperties>
</file>