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-4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F5AD14-7DF3-934E-AAEC-48AEA44FC3A8}" type="datetimeFigureOut">
              <a:rPr lang="en-US" smtClean="0"/>
              <a:t>4/16/16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66686C-8E65-654A-83C8-14B8C08C9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318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6686C-8E65-654A-83C8-14B8C08C991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1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F796B32-4D9A-0B4B-87BF-F3DD66F9DBE3}" type="datetimeFigureOut">
              <a:rPr lang="en-US" smtClean="0"/>
              <a:t>4/16/16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9A232BC-1536-B947-A3DF-06642C25DE3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96B32-4D9A-0B4B-87BF-F3DD66F9DBE3}" type="datetimeFigureOut">
              <a:rPr lang="en-US" smtClean="0"/>
              <a:t>4/16/16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232BC-1536-B947-A3DF-06642C25DE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96B32-4D9A-0B4B-87BF-F3DD66F9DBE3}" type="datetimeFigureOut">
              <a:rPr lang="en-US" smtClean="0"/>
              <a:t>4/16/16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9A232BC-1536-B947-A3DF-06642C25DE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96B32-4D9A-0B4B-87BF-F3DD66F9DBE3}" type="datetimeFigureOut">
              <a:rPr lang="en-US" smtClean="0"/>
              <a:t>4/16/16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232BC-1536-B947-A3DF-06642C25DE3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F796B32-4D9A-0B4B-87BF-F3DD66F9DBE3}" type="datetimeFigureOut">
              <a:rPr lang="en-US" smtClean="0"/>
              <a:t>4/16/16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9A232BC-1536-B947-A3DF-06642C25DE3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96B32-4D9A-0B4B-87BF-F3DD66F9DBE3}" type="datetimeFigureOut">
              <a:rPr lang="en-US" smtClean="0"/>
              <a:t>4/16/16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232BC-1536-B947-A3DF-06642C25DE3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96B32-4D9A-0B4B-87BF-F3DD66F9DBE3}" type="datetimeFigureOut">
              <a:rPr lang="en-US" smtClean="0"/>
              <a:t>4/16/16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232BC-1536-B947-A3DF-06642C25DE3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96B32-4D9A-0B4B-87BF-F3DD66F9DBE3}" type="datetimeFigureOut">
              <a:rPr lang="en-US" smtClean="0"/>
              <a:t>4/16/16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232BC-1536-B947-A3DF-06642C25DE3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96B32-4D9A-0B4B-87BF-F3DD66F9DBE3}" type="datetimeFigureOut">
              <a:rPr lang="en-US" smtClean="0"/>
              <a:t>4/16/16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232BC-1536-B947-A3DF-06642C25DE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96B32-4D9A-0B4B-87BF-F3DD66F9DBE3}" type="datetimeFigureOut">
              <a:rPr lang="en-US" smtClean="0"/>
              <a:t>4/16/16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9A232BC-1536-B947-A3DF-06642C25DE3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96B32-4D9A-0B4B-87BF-F3DD66F9DBE3}" type="datetimeFigureOut">
              <a:rPr lang="en-US" smtClean="0"/>
              <a:t>4/16/16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232BC-1536-B947-A3DF-06642C25DE3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7F796B32-4D9A-0B4B-87BF-F3DD66F9DBE3}" type="datetimeFigureOut">
              <a:rPr lang="en-US" smtClean="0"/>
              <a:t>4/16/16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59A232BC-1536-B947-A3DF-06642C25DE3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Group 14</a:t>
            </a:r>
          </a:p>
          <a:p>
            <a:r>
              <a:rPr lang="en-US" dirty="0" smtClean="0"/>
              <a:t>April 20, 2016</a:t>
            </a:r>
          </a:p>
          <a:p>
            <a:r>
              <a:rPr lang="en-US" sz="1500" dirty="0" smtClean="0"/>
              <a:t>Walker </a:t>
            </a:r>
            <a:r>
              <a:rPr lang="en-US" sz="1500" dirty="0" err="1" smtClean="0"/>
              <a:t>Maychek</a:t>
            </a:r>
            <a:endParaRPr lang="en-US" sz="1500" dirty="0" smtClean="0"/>
          </a:p>
          <a:p>
            <a:r>
              <a:rPr lang="en-US" sz="1500" dirty="0" smtClean="0"/>
              <a:t>Ilana Wasserman</a:t>
            </a:r>
            <a:endParaRPr lang="en-US" sz="15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Project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442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create a collaborative way for users to share and connect “layers”</a:t>
            </a:r>
          </a:p>
          <a:p>
            <a:pPr marL="45720" indent="0">
              <a:buNone/>
            </a:pPr>
            <a:endParaRPr lang="en-US" dirty="0" smtClean="0"/>
          </a:p>
          <a:p>
            <a:r>
              <a:rPr lang="en-US" dirty="0" smtClean="0"/>
              <a:t>Users would create content on the website, and be able to see and download any other posted layer</a:t>
            </a:r>
          </a:p>
          <a:p>
            <a:pPr lvl="1"/>
            <a:r>
              <a:rPr lang="en-US" dirty="0" smtClean="0"/>
              <a:t>Can then modify layer on outside applications</a:t>
            </a:r>
          </a:p>
          <a:p>
            <a:pPr lvl="2"/>
            <a:r>
              <a:rPr lang="en-US" dirty="0" smtClean="0"/>
              <a:t>When repost, can link it to the layers from which it came to create a “family history” of the layer</a:t>
            </a:r>
          </a:p>
          <a:p>
            <a:pPr marL="640080" lvl="2" indent="0">
              <a:buNone/>
            </a:pPr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 err="1" smtClean="0"/>
              <a:t>Hashtags</a:t>
            </a:r>
            <a:r>
              <a:rPr lang="en-US" dirty="0" smtClean="0"/>
              <a:t> to provide descriptions of the layers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purpose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509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en-US" dirty="0" smtClean="0"/>
              <a:t>EER Diagram</a:t>
            </a:r>
            <a:endParaRPr lang="en-US" dirty="0"/>
          </a:p>
        </p:txBody>
      </p:sp>
      <p:pic>
        <p:nvPicPr>
          <p:cNvPr id="8" name="Picture 7" descr="EER Diagr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30" y="139406"/>
            <a:ext cx="6337300" cy="66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889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ertical Title 3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en-US" dirty="0" smtClean="0"/>
              <a:t>User interactions</a:t>
            </a:r>
            <a:endParaRPr lang="en-US" dirty="0"/>
          </a:p>
        </p:txBody>
      </p:sp>
      <p:sp>
        <p:nvSpPr>
          <p:cNvPr id="6" name="Connector 5"/>
          <p:cNvSpPr/>
          <p:nvPr/>
        </p:nvSpPr>
        <p:spPr>
          <a:xfrm>
            <a:off x="3399833" y="272928"/>
            <a:ext cx="774771" cy="636430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</a:t>
            </a:r>
            <a:endParaRPr lang="en-US" sz="1100" dirty="0"/>
          </a:p>
        </p:txBody>
      </p:sp>
      <p:cxnSp>
        <p:nvCxnSpPr>
          <p:cNvPr id="8" name="Straight Arrow Connector 7"/>
          <p:cNvCxnSpPr>
            <a:stCxn id="6" idx="4"/>
          </p:cNvCxnSpPr>
          <p:nvPr/>
        </p:nvCxnSpPr>
        <p:spPr>
          <a:xfrm>
            <a:off x="3787219" y="909358"/>
            <a:ext cx="0" cy="3811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Decision 14"/>
          <p:cNvSpPr/>
          <p:nvPr/>
        </p:nvSpPr>
        <p:spPr>
          <a:xfrm>
            <a:off x="2692417" y="1290489"/>
            <a:ext cx="2199251" cy="768316"/>
          </a:xfrm>
          <a:prstGeom prst="flowChartDecis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View, add, or update</a:t>
            </a:r>
            <a:r>
              <a:rPr lang="en-US" sz="1200" dirty="0"/>
              <a:t> </a:t>
            </a:r>
            <a:r>
              <a:rPr lang="en-US" sz="1200" dirty="0" smtClean="0"/>
              <a:t>layer?</a:t>
            </a:r>
            <a:endParaRPr lang="en-US" sz="1200" dirty="0"/>
          </a:p>
        </p:txBody>
      </p:sp>
      <p:sp>
        <p:nvSpPr>
          <p:cNvPr id="18" name="Process 17"/>
          <p:cNvSpPr/>
          <p:nvPr/>
        </p:nvSpPr>
        <p:spPr>
          <a:xfrm>
            <a:off x="298289" y="3420639"/>
            <a:ext cx="1668133" cy="803315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Search by layer name or user to views layers; leave search fields empty to view all. </a:t>
            </a:r>
            <a:endParaRPr lang="en-US" sz="1200" dirty="0"/>
          </a:p>
        </p:txBody>
      </p:sp>
      <p:sp>
        <p:nvSpPr>
          <p:cNvPr id="19" name="Process 18"/>
          <p:cNvSpPr/>
          <p:nvPr/>
        </p:nvSpPr>
        <p:spPr>
          <a:xfrm>
            <a:off x="3029678" y="2846985"/>
            <a:ext cx="1515082" cy="768315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Adds layer; enters layer details and clicks “Add”.</a:t>
            </a:r>
            <a:endParaRPr lang="en-US" sz="1200" dirty="0"/>
          </a:p>
        </p:txBody>
      </p:sp>
      <p:sp>
        <p:nvSpPr>
          <p:cNvPr id="20" name="Process 19"/>
          <p:cNvSpPr/>
          <p:nvPr/>
        </p:nvSpPr>
        <p:spPr>
          <a:xfrm>
            <a:off x="5248239" y="3429264"/>
            <a:ext cx="1515082" cy="768315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Updates layer; chooses layer, modifies details, and clicks update.</a:t>
            </a:r>
            <a:endParaRPr lang="en-US" sz="1200" dirty="0"/>
          </a:p>
        </p:txBody>
      </p:sp>
      <p:cxnSp>
        <p:nvCxnSpPr>
          <p:cNvPr id="21" name="Straight Arrow Connector 20"/>
          <p:cNvCxnSpPr>
            <a:stCxn id="15" idx="2"/>
            <a:endCxn id="18" idx="0"/>
          </p:cNvCxnSpPr>
          <p:nvPr/>
        </p:nvCxnSpPr>
        <p:spPr>
          <a:xfrm flipH="1">
            <a:off x="1132356" y="2058805"/>
            <a:ext cx="2659687" cy="13618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5" idx="2"/>
            <a:endCxn id="19" idx="0"/>
          </p:cNvCxnSpPr>
          <p:nvPr/>
        </p:nvCxnSpPr>
        <p:spPr>
          <a:xfrm flipH="1">
            <a:off x="3787219" y="2058805"/>
            <a:ext cx="4824" cy="7881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5" idx="2"/>
            <a:endCxn id="20" idx="0"/>
          </p:cNvCxnSpPr>
          <p:nvPr/>
        </p:nvCxnSpPr>
        <p:spPr>
          <a:xfrm>
            <a:off x="3792043" y="2058805"/>
            <a:ext cx="2213737" cy="13704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840363" y="2568161"/>
            <a:ext cx="992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View</a:t>
            </a:r>
            <a:endParaRPr 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3352684" y="2512275"/>
            <a:ext cx="992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Add</a:t>
            </a:r>
            <a:endParaRPr 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5062383" y="2568161"/>
            <a:ext cx="992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Update</a:t>
            </a:r>
            <a:endParaRPr lang="en-US" sz="1200" dirty="0"/>
          </a:p>
        </p:txBody>
      </p:sp>
      <p:sp>
        <p:nvSpPr>
          <p:cNvPr id="27" name="Connector 26"/>
          <p:cNvSpPr/>
          <p:nvPr/>
        </p:nvSpPr>
        <p:spPr>
          <a:xfrm>
            <a:off x="3399833" y="5807948"/>
            <a:ext cx="774771" cy="636430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End</a:t>
            </a:r>
            <a:endParaRPr lang="en-US" sz="1200" dirty="0"/>
          </a:p>
        </p:txBody>
      </p:sp>
      <p:sp>
        <p:nvSpPr>
          <p:cNvPr id="59" name="Process 58"/>
          <p:cNvSpPr/>
          <p:nvPr/>
        </p:nvSpPr>
        <p:spPr>
          <a:xfrm>
            <a:off x="1934876" y="4758836"/>
            <a:ext cx="1515082" cy="768315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Enters User details. User saved in db.</a:t>
            </a:r>
            <a:endParaRPr lang="en-US" sz="1200" dirty="0"/>
          </a:p>
        </p:txBody>
      </p:sp>
      <p:sp>
        <p:nvSpPr>
          <p:cNvPr id="83" name="Decision 82"/>
          <p:cNvSpPr/>
          <p:nvPr/>
        </p:nvSpPr>
        <p:spPr>
          <a:xfrm>
            <a:off x="2811150" y="3911459"/>
            <a:ext cx="1952138" cy="768316"/>
          </a:xfrm>
          <a:prstGeom prst="flowChartDecis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Username recognized?</a:t>
            </a:r>
            <a:endParaRPr lang="en-US" sz="1200" dirty="0"/>
          </a:p>
        </p:txBody>
      </p:sp>
      <p:sp>
        <p:nvSpPr>
          <p:cNvPr id="85" name="Process 84"/>
          <p:cNvSpPr/>
          <p:nvPr/>
        </p:nvSpPr>
        <p:spPr>
          <a:xfrm>
            <a:off x="4174604" y="4758836"/>
            <a:ext cx="1515082" cy="768315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Layer saved in database.</a:t>
            </a:r>
            <a:endParaRPr lang="en-US" sz="1200" dirty="0"/>
          </a:p>
        </p:txBody>
      </p:sp>
      <p:cxnSp>
        <p:nvCxnSpPr>
          <p:cNvPr id="86" name="Straight Arrow Connector 85"/>
          <p:cNvCxnSpPr>
            <a:stCxn id="83" idx="1"/>
            <a:endCxn id="59" idx="0"/>
          </p:cNvCxnSpPr>
          <p:nvPr/>
        </p:nvCxnSpPr>
        <p:spPr>
          <a:xfrm flipH="1">
            <a:off x="2692417" y="4295617"/>
            <a:ext cx="118733" cy="4632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83" idx="3"/>
            <a:endCxn id="85" idx="0"/>
          </p:cNvCxnSpPr>
          <p:nvPr/>
        </p:nvCxnSpPr>
        <p:spPr>
          <a:xfrm>
            <a:off x="4763288" y="4295617"/>
            <a:ext cx="168857" cy="4632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296031" y="4331113"/>
            <a:ext cx="992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No</a:t>
            </a:r>
            <a:endParaRPr lang="en-US" sz="1200" dirty="0"/>
          </a:p>
        </p:txBody>
      </p:sp>
      <p:sp>
        <p:nvSpPr>
          <p:cNvPr id="94" name="TextBox 93"/>
          <p:cNvSpPr txBox="1"/>
          <p:nvPr/>
        </p:nvSpPr>
        <p:spPr>
          <a:xfrm>
            <a:off x="4891668" y="4345013"/>
            <a:ext cx="992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Yes</a:t>
            </a:r>
            <a:endParaRPr lang="en-US" sz="1200" dirty="0"/>
          </a:p>
        </p:txBody>
      </p:sp>
      <p:cxnSp>
        <p:nvCxnSpPr>
          <p:cNvPr id="95" name="Straight Arrow Connector 94"/>
          <p:cNvCxnSpPr>
            <a:stCxn id="19" idx="2"/>
            <a:endCxn id="83" idx="0"/>
          </p:cNvCxnSpPr>
          <p:nvPr/>
        </p:nvCxnSpPr>
        <p:spPr>
          <a:xfrm>
            <a:off x="3787219" y="3615300"/>
            <a:ext cx="0" cy="2961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59" idx="3"/>
            <a:endCxn id="85" idx="1"/>
          </p:cNvCxnSpPr>
          <p:nvPr/>
        </p:nvCxnSpPr>
        <p:spPr>
          <a:xfrm>
            <a:off x="3449958" y="5142994"/>
            <a:ext cx="72464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85" idx="2"/>
            <a:endCxn id="27" idx="0"/>
          </p:cNvCxnSpPr>
          <p:nvPr/>
        </p:nvCxnSpPr>
        <p:spPr>
          <a:xfrm flipH="1">
            <a:off x="3787219" y="5527151"/>
            <a:ext cx="1144926" cy="2807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H="1">
            <a:off x="3795835" y="5826657"/>
            <a:ext cx="220994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endCxn id="20" idx="2"/>
          </p:cNvCxnSpPr>
          <p:nvPr/>
        </p:nvCxnSpPr>
        <p:spPr>
          <a:xfrm flipV="1">
            <a:off x="6005780" y="4197579"/>
            <a:ext cx="0" cy="1629078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endCxn id="27" idx="0"/>
          </p:cNvCxnSpPr>
          <p:nvPr/>
        </p:nvCxnSpPr>
        <p:spPr>
          <a:xfrm>
            <a:off x="1132356" y="5807948"/>
            <a:ext cx="265486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endCxn id="18" idx="2"/>
          </p:cNvCxnSpPr>
          <p:nvPr/>
        </p:nvCxnSpPr>
        <p:spPr>
          <a:xfrm flipV="1">
            <a:off x="1132356" y="4223954"/>
            <a:ext cx="0" cy="1583994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19" idx="3"/>
            <a:endCxn id="139" idx="1"/>
          </p:cNvCxnSpPr>
          <p:nvPr/>
        </p:nvCxnSpPr>
        <p:spPr>
          <a:xfrm>
            <a:off x="4544760" y="3231143"/>
            <a:ext cx="21852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9" name="Off-page Connector 138"/>
          <p:cNvSpPr/>
          <p:nvPr/>
        </p:nvSpPr>
        <p:spPr>
          <a:xfrm>
            <a:off x="4763288" y="3022149"/>
            <a:ext cx="449459" cy="417987"/>
          </a:xfrm>
          <a:prstGeom prst="flowChartOffpage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cxnSp>
        <p:nvCxnSpPr>
          <p:cNvPr id="145" name="Straight Arrow Connector 144"/>
          <p:cNvCxnSpPr>
            <a:stCxn id="20" idx="1"/>
            <a:endCxn id="139" idx="2"/>
          </p:cNvCxnSpPr>
          <p:nvPr/>
        </p:nvCxnSpPr>
        <p:spPr>
          <a:xfrm flipH="1" flipV="1">
            <a:off x="4988018" y="3440136"/>
            <a:ext cx="260221" cy="3732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8" name="Off-page Connector 147"/>
          <p:cNvSpPr/>
          <p:nvPr/>
        </p:nvSpPr>
        <p:spPr>
          <a:xfrm>
            <a:off x="2242958" y="3022149"/>
            <a:ext cx="449459" cy="417987"/>
          </a:xfrm>
          <a:prstGeom prst="flowChartOffpage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cxnSp>
        <p:nvCxnSpPr>
          <p:cNvPr id="149" name="Straight Arrow Connector 148"/>
          <p:cNvCxnSpPr>
            <a:stCxn id="148" idx="3"/>
            <a:endCxn id="19" idx="1"/>
          </p:cNvCxnSpPr>
          <p:nvPr/>
        </p:nvCxnSpPr>
        <p:spPr>
          <a:xfrm>
            <a:off x="2692417" y="3231143"/>
            <a:ext cx="33726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6496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445028"/>
            <a:ext cx="1676400" cy="5851525"/>
          </a:xfrm>
        </p:spPr>
        <p:txBody>
          <a:bodyPr/>
          <a:lstStyle/>
          <a:p>
            <a:r>
              <a:rPr lang="en-US" dirty="0" smtClean="0"/>
              <a:t>User interactions (Cont.)</a:t>
            </a:r>
            <a:endParaRPr lang="en-US" dirty="0"/>
          </a:p>
        </p:txBody>
      </p:sp>
      <p:sp>
        <p:nvSpPr>
          <p:cNvPr id="4" name="Off-page Connector 3"/>
          <p:cNvSpPr/>
          <p:nvPr/>
        </p:nvSpPr>
        <p:spPr>
          <a:xfrm>
            <a:off x="3312633" y="450879"/>
            <a:ext cx="449459" cy="417987"/>
          </a:xfrm>
          <a:prstGeom prst="flowChartOffpage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5" name="Decision 4"/>
          <p:cNvSpPr/>
          <p:nvPr/>
        </p:nvSpPr>
        <p:spPr>
          <a:xfrm>
            <a:off x="2437737" y="1318383"/>
            <a:ext cx="2199251" cy="768316"/>
          </a:xfrm>
          <a:prstGeom prst="flowChartDecis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Modify </a:t>
            </a:r>
            <a:r>
              <a:rPr lang="en-US" sz="1200" dirty="0" err="1" smtClean="0"/>
              <a:t>Hashtags</a:t>
            </a:r>
            <a:r>
              <a:rPr lang="en-US" sz="1200" dirty="0" smtClean="0"/>
              <a:t> or Links?</a:t>
            </a:r>
            <a:endParaRPr lang="en-US" sz="1200" dirty="0"/>
          </a:p>
        </p:txBody>
      </p:sp>
      <p:sp>
        <p:nvSpPr>
          <p:cNvPr id="6" name="Off-page Connector 5"/>
          <p:cNvSpPr/>
          <p:nvPr/>
        </p:nvSpPr>
        <p:spPr>
          <a:xfrm>
            <a:off x="3322861" y="2833544"/>
            <a:ext cx="449459" cy="417987"/>
          </a:xfrm>
          <a:prstGeom prst="flowChartOffpage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cxnSp>
        <p:nvCxnSpPr>
          <p:cNvPr id="7" name="Straight Arrow Connector 6"/>
          <p:cNvCxnSpPr>
            <a:stCxn id="5" idx="2"/>
            <a:endCxn id="6" idx="0"/>
          </p:cNvCxnSpPr>
          <p:nvPr/>
        </p:nvCxnSpPr>
        <p:spPr>
          <a:xfrm>
            <a:off x="3537363" y="2086699"/>
            <a:ext cx="10228" cy="746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537363" y="2364953"/>
            <a:ext cx="992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Neither</a:t>
            </a:r>
            <a:endParaRPr lang="en-US" sz="1200" dirty="0"/>
          </a:p>
        </p:txBody>
      </p:sp>
      <p:sp>
        <p:nvSpPr>
          <p:cNvPr id="12" name="Decision 11"/>
          <p:cNvSpPr/>
          <p:nvPr/>
        </p:nvSpPr>
        <p:spPr>
          <a:xfrm>
            <a:off x="4520690" y="2449386"/>
            <a:ext cx="2199251" cy="768316"/>
          </a:xfrm>
          <a:prstGeom prst="flowChartDecis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Add </a:t>
            </a:r>
            <a:r>
              <a:rPr lang="en-US" sz="1200" dirty="0" smtClean="0"/>
              <a:t>Linked </a:t>
            </a:r>
            <a:r>
              <a:rPr lang="en-US" sz="1200" dirty="0" smtClean="0"/>
              <a:t>Layer?</a:t>
            </a:r>
            <a:endParaRPr lang="en-US" sz="1200" dirty="0"/>
          </a:p>
        </p:txBody>
      </p:sp>
      <p:sp>
        <p:nvSpPr>
          <p:cNvPr id="13" name="Decision 12"/>
          <p:cNvSpPr/>
          <p:nvPr/>
        </p:nvSpPr>
        <p:spPr>
          <a:xfrm>
            <a:off x="546943" y="2423298"/>
            <a:ext cx="2199251" cy="768316"/>
          </a:xfrm>
          <a:prstGeom prst="flowChartDecis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Add or Delete </a:t>
            </a:r>
            <a:r>
              <a:rPr lang="en-US" sz="1200" dirty="0" err="1" smtClean="0"/>
              <a:t>Hashtag</a:t>
            </a:r>
            <a:r>
              <a:rPr lang="en-US" sz="1200" dirty="0" smtClean="0"/>
              <a:t>?</a:t>
            </a:r>
            <a:endParaRPr lang="en-US" sz="1200" dirty="0"/>
          </a:p>
        </p:txBody>
      </p:sp>
      <p:cxnSp>
        <p:nvCxnSpPr>
          <p:cNvPr id="16" name="Straight Arrow Connector 15"/>
          <p:cNvCxnSpPr>
            <a:stCxn id="4" idx="2"/>
            <a:endCxn id="5" idx="0"/>
          </p:cNvCxnSpPr>
          <p:nvPr/>
        </p:nvCxnSpPr>
        <p:spPr>
          <a:xfrm>
            <a:off x="3537363" y="868866"/>
            <a:ext cx="0" cy="4495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1"/>
            <a:endCxn id="13" idx="0"/>
          </p:cNvCxnSpPr>
          <p:nvPr/>
        </p:nvCxnSpPr>
        <p:spPr>
          <a:xfrm flipH="1">
            <a:off x="1646569" y="1702541"/>
            <a:ext cx="791168" cy="7207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289052" y="1848729"/>
            <a:ext cx="992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Hashtag</a:t>
            </a:r>
            <a:endParaRPr lang="en-US" sz="1200" dirty="0"/>
          </a:p>
        </p:txBody>
      </p:sp>
      <p:cxnSp>
        <p:nvCxnSpPr>
          <p:cNvPr id="24" name="Straight Arrow Connector 23"/>
          <p:cNvCxnSpPr>
            <a:stCxn id="5" idx="3"/>
            <a:endCxn id="12" idx="0"/>
          </p:cNvCxnSpPr>
          <p:nvPr/>
        </p:nvCxnSpPr>
        <p:spPr>
          <a:xfrm>
            <a:off x="4636988" y="1702541"/>
            <a:ext cx="983328" cy="746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133023" y="1848729"/>
            <a:ext cx="992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Link</a:t>
            </a:r>
            <a:endParaRPr lang="en-US" sz="1200" dirty="0"/>
          </a:p>
        </p:txBody>
      </p:sp>
      <p:sp>
        <p:nvSpPr>
          <p:cNvPr id="30" name="Process 29"/>
          <p:cNvSpPr/>
          <p:nvPr/>
        </p:nvSpPr>
        <p:spPr>
          <a:xfrm>
            <a:off x="460893" y="3867689"/>
            <a:ext cx="1668133" cy="803315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Add </a:t>
            </a:r>
            <a:r>
              <a:rPr lang="en-US" sz="1200" dirty="0" err="1" smtClean="0"/>
              <a:t>Hashtag</a:t>
            </a:r>
            <a:r>
              <a:rPr lang="en-US" sz="1200" dirty="0" smtClean="0"/>
              <a:t> to list. </a:t>
            </a:r>
            <a:r>
              <a:rPr lang="en-US" sz="1200" dirty="0" err="1" smtClean="0"/>
              <a:t>Hashtag</a:t>
            </a:r>
            <a:r>
              <a:rPr lang="en-US" sz="1200" dirty="0" smtClean="0"/>
              <a:t> Layer created in db.</a:t>
            </a:r>
            <a:endParaRPr lang="en-US" sz="1200" dirty="0"/>
          </a:p>
        </p:txBody>
      </p:sp>
      <p:sp>
        <p:nvSpPr>
          <p:cNvPr id="31" name="Process 30"/>
          <p:cNvSpPr/>
          <p:nvPr/>
        </p:nvSpPr>
        <p:spPr>
          <a:xfrm>
            <a:off x="2281121" y="3866099"/>
            <a:ext cx="1668133" cy="803315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Click “X” to delete </a:t>
            </a:r>
            <a:r>
              <a:rPr lang="en-US" sz="1200" dirty="0" err="1" smtClean="0"/>
              <a:t>Hashtag</a:t>
            </a:r>
            <a:r>
              <a:rPr lang="en-US" sz="1200" dirty="0" smtClean="0"/>
              <a:t>. Deletes </a:t>
            </a:r>
            <a:r>
              <a:rPr lang="en-US" sz="1200" dirty="0" err="1" smtClean="0"/>
              <a:t>Hashtag</a:t>
            </a:r>
            <a:r>
              <a:rPr lang="en-US" sz="1200" dirty="0" smtClean="0"/>
              <a:t> Layer from db.</a:t>
            </a:r>
            <a:endParaRPr lang="en-US" sz="1200" dirty="0"/>
          </a:p>
        </p:txBody>
      </p:sp>
      <p:cxnSp>
        <p:nvCxnSpPr>
          <p:cNvPr id="32" name="Straight Arrow Connector 31"/>
          <p:cNvCxnSpPr>
            <a:stCxn id="13" idx="2"/>
            <a:endCxn id="30" idx="0"/>
          </p:cNvCxnSpPr>
          <p:nvPr/>
        </p:nvCxnSpPr>
        <p:spPr>
          <a:xfrm flipH="1">
            <a:off x="1294960" y="3191614"/>
            <a:ext cx="351609" cy="6760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3" idx="2"/>
            <a:endCxn id="31" idx="0"/>
          </p:cNvCxnSpPr>
          <p:nvPr/>
        </p:nvCxnSpPr>
        <p:spPr>
          <a:xfrm>
            <a:off x="1646569" y="3191614"/>
            <a:ext cx="1468619" cy="6744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93017" y="3401399"/>
            <a:ext cx="992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Add</a:t>
            </a:r>
            <a:endParaRPr 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2479190" y="3401399"/>
            <a:ext cx="992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Delete</a:t>
            </a:r>
            <a:endParaRPr lang="en-US" sz="1200" dirty="0"/>
          </a:p>
        </p:txBody>
      </p:sp>
      <p:sp>
        <p:nvSpPr>
          <p:cNvPr id="43" name="Process 42"/>
          <p:cNvSpPr/>
          <p:nvPr/>
        </p:nvSpPr>
        <p:spPr>
          <a:xfrm>
            <a:off x="4786249" y="3866099"/>
            <a:ext cx="1668133" cy="803315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Add Linked Layer to list. Layer Junction created in db.</a:t>
            </a:r>
            <a:endParaRPr lang="en-US" sz="1200" dirty="0"/>
          </a:p>
        </p:txBody>
      </p:sp>
      <p:cxnSp>
        <p:nvCxnSpPr>
          <p:cNvPr id="50" name="Straight Arrow Connector 49"/>
          <p:cNvCxnSpPr>
            <a:stCxn id="12" idx="2"/>
            <a:endCxn id="43" idx="0"/>
          </p:cNvCxnSpPr>
          <p:nvPr/>
        </p:nvCxnSpPr>
        <p:spPr>
          <a:xfrm>
            <a:off x="5620316" y="3217702"/>
            <a:ext cx="0" cy="6483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124281" y="3401399"/>
            <a:ext cx="992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Add</a:t>
            </a:r>
            <a:endParaRPr lang="en-US" sz="1200" dirty="0"/>
          </a:p>
        </p:txBody>
      </p:sp>
      <p:sp>
        <p:nvSpPr>
          <p:cNvPr id="58" name="Off-page Connector 57"/>
          <p:cNvSpPr/>
          <p:nvPr/>
        </p:nvSpPr>
        <p:spPr>
          <a:xfrm>
            <a:off x="3322861" y="5971263"/>
            <a:ext cx="449459" cy="417987"/>
          </a:xfrm>
          <a:prstGeom prst="flowChartOffpage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cxnSp>
        <p:nvCxnSpPr>
          <p:cNvPr id="62" name="Straight Arrow Connector 61"/>
          <p:cNvCxnSpPr>
            <a:stCxn id="30" idx="2"/>
            <a:endCxn id="58" idx="1"/>
          </p:cNvCxnSpPr>
          <p:nvPr/>
        </p:nvCxnSpPr>
        <p:spPr>
          <a:xfrm>
            <a:off x="1294960" y="4671004"/>
            <a:ext cx="2027901" cy="15092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31" idx="2"/>
            <a:endCxn id="58" idx="1"/>
          </p:cNvCxnSpPr>
          <p:nvPr/>
        </p:nvCxnSpPr>
        <p:spPr>
          <a:xfrm>
            <a:off x="3115188" y="4669414"/>
            <a:ext cx="207673" cy="15108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43" idx="2"/>
            <a:endCxn id="58" idx="3"/>
          </p:cNvCxnSpPr>
          <p:nvPr/>
        </p:nvCxnSpPr>
        <p:spPr>
          <a:xfrm flipH="1">
            <a:off x="3772320" y="4669414"/>
            <a:ext cx="1847996" cy="15108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7219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81000" y="2597975"/>
            <a:ext cx="6324600" cy="1645920"/>
          </a:xfrm>
        </p:spPr>
        <p:txBody>
          <a:bodyPr/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4136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Grid.thmx</Template>
  <TotalTime>80</TotalTime>
  <Words>235</Words>
  <Application>Microsoft Macintosh PowerPoint</Application>
  <PresentationFormat>On-screen Show (4:3)</PresentationFormat>
  <Paragraphs>49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Grid</vt:lpstr>
      <vt:lpstr>Final Project Presentation</vt:lpstr>
      <vt:lpstr>Project purpose</vt:lpstr>
      <vt:lpstr>EER Diagram</vt:lpstr>
      <vt:lpstr>User interactions</vt:lpstr>
      <vt:lpstr>User interactions (Cont.)</vt:lpstr>
      <vt:lpstr>Demonstration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Presentation</dc:title>
  <dc:creator>Ilana Wasserman</dc:creator>
  <cp:lastModifiedBy>Ilana Wasserman</cp:lastModifiedBy>
  <cp:revision>38</cp:revision>
  <dcterms:created xsi:type="dcterms:W3CDTF">2016-04-16T19:25:42Z</dcterms:created>
  <dcterms:modified xsi:type="dcterms:W3CDTF">2016-04-16T20:53:31Z</dcterms:modified>
</cp:coreProperties>
</file>