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5AD14-7DF3-934E-AAEC-48AEA44FC3A8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686C-8E65-654A-83C8-14B8C08C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686C-8E65-654A-83C8-14B8C08C9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Group 14</a:t>
            </a:r>
          </a:p>
          <a:p>
            <a:pPr algn="ctr"/>
            <a:r>
              <a:rPr lang="en-US" dirty="0" smtClean="0"/>
              <a:t>April 20, 2016</a:t>
            </a:r>
          </a:p>
          <a:p>
            <a:pPr algn="ctr"/>
            <a:r>
              <a:rPr lang="en-US" sz="1500" dirty="0" smtClean="0"/>
              <a:t>Walker </a:t>
            </a:r>
            <a:r>
              <a:rPr lang="en-US" sz="1500" dirty="0" err="1" smtClean="0"/>
              <a:t>Maychek</a:t>
            </a:r>
            <a:endParaRPr lang="en-US" sz="1500" dirty="0" smtClean="0"/>
          </a:p>
          <a:p>
            <a:pPr algn="ctr"/>
            <a:r>
              <a:rPr lang="en-US" sz="1500" dirty="0" smtClean="0"/>
              <a:t>Ilana Wasserman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76" y="2052960"/>
            <a:ext cx="6324600" cy="1828800"/>
          </a:xfrm>
        </p:spPr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that you are a music producer and want to remix a track, but you cannot find the individual components – like the instrumentals or vocals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Layers is an open source, collaborative platform where every track (“layer”) has direct references to each of its subcomponent layers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 smtClean="0"/>
              <a:t>can upload layers to </a:t>
            </a:r>
            <a:r>
              <a:rPr lang="en-US" dirty="0" smtClean="0"/>
              <a:t>the website, and </a:t>
            </a:r>
            <a:r>
              <a:rPr lang="en-US" dirty="0" smtClean="0"/>
              <a:t>can see </a:t>
            </a:r>
            <a:r>
              <a:rPr lang="en-US" dirty="0" smtClean="0"/>
              <a:t>and download any other </a:t>
            </a:r>
            <a:r>
              <a:rPr lang="en-US" dirty="0" smtClean="0"/>
              <a:t>layer</a:t>
            </a:r>
            <a:endParaRPr lang="en-US" dirty="0" smtClean="0"/>
          </a:p>
          <a:p>
            <a:pPr lvl="1"/>
            <a:r>
              <a:rPr lang="en-US" dirty="0" smtClean="0"/>
              <a:t>Can then modify layer on outside applications</a:t>
            </a:r>
          </a:p>
          <a:p>
            <a:pPr lvl="2"/>
            <a:r>
              <a:rPr lang="en-US" dirty="0" smtClean="0"/>
              <a:t>When repost, can link it to the layers from which it came to create a “family history” of the </a:t>
            </a:r>
            <a:r>
              <a:rPr lang="en-US" dirty="0" smtClean="0"/>
              <a:t>layer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(“N-M”)EAN stack</a:t>
            </a:r>
          </a:p>
          <a:p>
            <a:pPr lvl="1"/>
            <a:r>
              <a:rPr lang="en-US" dirty="0" smtClean="0"/>
              <a:t>Node-MySQL</a:t>
            </a:r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r>
              <a:rPr lang="en-US" dirty="0" err="1" smtClean="0"/>
              <a:t>Node.js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Given the structure of our data, and the relationships between layers, users, </a:t>
            </a:r>
            <a:r>
              <a:rPr lang="en-US" dirty="0" err="1" smtClean="0"/>
              <a:t>hashtags</a:t>
            </a:r>
            <a:r>
              <a:rPr lang="en-US" dirty="0" smtClean="0"/>
              <a:t>, and links, it made sense to use a relational database where relationships are easily formed as opposed to a </a:t>
            </a:r>
            <a:r>
              <a:rPr lang="en-US" dirty="0" err="1" smtClean="0"/>
              <a:t>NoSQL</a:t>
            </a:r>
            <a:r>
              <a:rPr lang="en-US" dirty="0" smtClean="0"/>
              <a:t>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8" name="Picture 7" descr="EER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0" y="139406"/>
            <a:ext cx="6337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User interactions</a:t>
            </a:r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3399833" y="27292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3787219" y="909358"/>
            <a:ext cx="0" cy="38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2692417" y="1290489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View, add, or update</a:t>
            </a:r>
            <a:r>
              <a:rPr lang="en-US" sz="1200" dirty="0"/>
              <a:t> </a:t>
            </a:r>
            <a:r>
              <a:rPr lang="en-US" sz="1200" dirty="0" smtClean="0"/>
              <a:t>layer?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298289" y="342063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by </a:t>
            </a:r>
            <a:r>
              <a:rPr lang="en-US" sz="1200" dirty="0" smtClean="0"/>
              <a:t>layer fields to </a:t>
            </a:r>
            <a:r>
              <a:rPr lang="en-US" sz="1200" dirty="0" smtClean="0"/>
              <a:t>views layers; leave search fields empty to view all. </a:t>
            </a:r>
            <a:endParaRPr lang="en-US" sz="1200" dirty="0"/>
          </a:p>
        </p:txBody>
      </p:sp>
      <p:sp>
        <p:nvSpPr>
          <p:cNvPr id="19" name="Process 18"/>
          <p:cNvSpPr/>
          <p:nvPr/>
        </p:nvSpPr>
        <p:spPr>
          <a:xfrm>
            <a:off x="3674548" y="4467502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Adds layer; enters layer details and clicks “Add”.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5248239" y="3429264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Updates layer; chooses layer, modifies </a:t>
            </a:r>
            <a:r>
              <a:rPr lang="en-US" sz="1200" dirty="0" smtClean="0"/>
              <a:t>details, </a:t>
            </a:r>
            <a:r>
              <a:rPr lang="en-US" sz="1200" dirty="0" smtClean="0"/>
              <a:t>and clicks update.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5" idx="2"/>
            <a:endCxn id="18" idx="0"/>
          </p:cNvCxnSpPr>
          <p:nvPr/>
        </p:nvCxnSpPr>
        <p:spPr>
          <a:xfrm flipH="1">
            <a:off x="1132356" y="2058805"/>
            <a:ext cx="2659687" cy="136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83" idx="0"/>
          </p:cNvCxnSpPr>
          <p:nvPr/>
        </p:nvCxnSpPr>
        <p:spPr>
          <a:xfrm flipH="1">
            <a:off x="3787219" y="2058805"/>
            <a:ext cx="4824" cy="73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0" idx="0"/>
          </p:cNvCxnSpPr>
          <p:nvPr/>
        </p:nvCxnSpPr>
        <p:spPr>
          <a:xfrm>
            <a:off x="3792043" y="2058805"/>
            <a:ext cx="2213737" cy="137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036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2684" y="23737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6238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7" name="Connector 26"/>
          <p:cNvSpPr/>
          <p:nvPr/>
        </p:nvSpPr>
        <p:spPr>
          <a:xfrm>
            <a:off x="3399833" y="580794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2043915" y="3699187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new user. </a:t>
            </a:r>
            <a:r>
              <a:rPr lang="en-US" sz="1200" dirty="0" smtClean="0"/>
              <a:t>User saved in db.</a:t>
            </a:r>
            <a:endParaRPr lang="en-US" sz="1200" dirty="0"/>
          </a:p>
        </p:txBody>
      </p:sp>
      <p:sp>
        <p:nvSpPr>
          <p:cNvPr id="83" name="Decision 82"/>
          <p:cNvSpPr/>
          <p:nvPr/>
        </p:nvSpPr>
        <p:spPr>
          <a:xfrm>
            <a:off x="2811150" y="2789274"/>
            <a:ext cx="1952138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 in </a:t>
            </a:r>
            <a:r>
              <a:rPr lang="en-US" sz="1200" dirty="0" err="1" smtClean="0"/>
              <a:t>db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83" idx="1"/>
            <a:endCxn id="59" idx="0"/>
          </p:cNvCxnSpPr>
          <p:nvPr/>
        </p:nvCxnSpPr>
        <p:spPr>
          <a:xfrm flipH="1">
            <a:off x="2801456" y="3173432"/>
            <a:ext cx="9694" cy="525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08043" y="33154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628300" y="3565528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endCxn id="27" idx="0"/>
          </p:cNvCxnSpPr>
          <p:nvPr/>
        </p:nvCxnSpPr>
        <p:spPr>
          <a:xfrm>
            <a:off x="1132356" y="5807948"/>
            <a:ext cx="2654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8" idx="2"/>
          </p:cNvCxnSpPr>
          <p:nvPr/>
        </p:nvCxnSpPr>
        <p:spPr>
          <a:xfrm flipV="1">
            <a:off x="1132356" y="4223954"/>
            <a:ext cx="0" cy="15839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9" idx="3"/>
            <a:endCxn id="139" idx="1"/>
          </p:cNvCxnSpPr>
          <p:nvPr/>
        </p:nvCxnSpPr>
        <p:spPr>
          <a:xfrm>
            <a:off x="5189630" y="4851660"/>
            <a:ext cx="591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ff-page Connector 138"/>
          <p:cNvSpPr/>
          <p:nvPr/>
        </p:nvSpPr>
        <p:spPr>
          <a:xfrm>
            <a:off x="5781050" y="4642666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20" idx="2"/>
            <a:endCxn id="139" idx="0"/>
          </p:cNvCxnSpPr>
          <p:nvPr/>
        </p:nvCxnSpPr>
        <p:spPr>
          <a:xfrm>
            <a:off x="6005780" y="4197579"/>
            <a:ext cx="0" cy="445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ff-page Connector 147"/>
          <p:cNvSpPr/>
          <p:nvPr/>
        </p:nvSpPr>
        <p:spPr>
          <a:xfrm>
            <a:off x="5781050" y="5372581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49" name="Straight Arrow Connector 148"/>
          <p:cNvCxnSpPr>
            <a:stCxn id="148" idx="2"/>
            <a:endCxn id="27" idx="0"/>
          </p:cNvCxnSpPr>
          <p:nvPr/>
        </p:nvCxnSpPr>
        <p:spPr>
          <a:xfrm flipH="1">
            <a:off x="3787219" y="5790568"/>
            <a:ext cx="2218561" cy="1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19" idx="0"/>
          </p:cNvCxnSpPr>
          <p:nvPr/>
        </p:nvCxnSpPr>
        <p:spPr>
          <a:xfrm>
            <a:off x="3558997" y="4083345"/>
            <a:ext cx="873092" cy="38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3"/>
          </p:cNvCxnSpPr>
          <p:nvPr/>
        </p:nvCxnSpPr>
        <p:spPr>
          <a:xfrm flipH="1">
            <a:off x="4432089" y="3173432"/>
            <a:ext cx="331199" cy="129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9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45028"/>
            <a:ext cx="1676400" cy="5851525"/>
          </a:xfrm>
        </p:spPr>
        <p:txBody>
          <a:bodyPr/>
          <a:lstStyle/>
          <a:p>
            <a:r>
              <a:rPr lang="en-US" dirty="0" smtClean="0"/>
              <a:t>User interactions (Cont.)</a:t>
            </a:r>
            <a:endParaRPr lang="en-US" dirty="0"/>
          </a:p>
        </p:txBody>
      </p:sp>
      <p:sp>
        <p:nvSpPr>
          <p:cNvPr id="4" name="Off-page Connector 3"/>
          <p:cNvSpPr/>
          <p:nvPr/>
        </p:nvSpPr>
        <p:spPr>
          <a:xfrm>
            <a:off x="3312633" y="45087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2437737" y="1318383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Modify </a:t>
            </a:r>
            <a:r>
              <a:rPr lang="en-US" sz="1200" dirty="0" err="1" smtClean="0"/>
              <a:t>Hashtags</a:t>
            </a:r>
            <a:r>
              <a:rPr lang="en-US" sz="1200" dirty="0" smtClean="0"/>
              <a:t> or Links?</a:t>
            </a:r>
            <a:endParaRPr lang="en-US" sz="1200" dirty="0"/>
          </a:p>
        </p:txBody>
      </p:sp>
      <p:sp>
        <p:nvSpPr>
          <p:cNvPr id="6" name="Off-page Connector 5"/>
          <p:cNvSpPr/>
          <p:nvPr/>
        </p:nvSpPr>
        <p:spPr>
          <a:xfrm>
            <a:off x="3322861" y="2833544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537363" y="2086699"/>
            <a:ext cx="102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7363" y="23649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Neither</a:t>
            </a:r>
            <a:endParaRPr lang="en-US" sz="1200" dirty="0"/>
          </a:p>
        </p:txBody>
      </p:sp>
      <p:sp>
        <p:nvSpPr>
          <p:cNvPr id="12" name="Decision 11"/>
          <p:cNvSpPr/>
          <p:nvPr/>
        </p:nvSpPr>
        <p:spPr>
          <a:xfrm>
            <a:off x="4520690" y="2449386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Layer?</a:t>
            </a:r>
            <a:endParaRPr lang="en-US" sz="1200" dirty="0"/>
          </a:p>
        </p:txBody>
      </p:sp>
      <p:sp>
        <p:nvSpPr>
          <p:cNvPr id="13" name="Decision 12"/>
          <p:cNvSpPr/>
          <p:nvPr/>
        </p:nvSpPr>
        <p:spPr>
          <a:xfrm>
            <a:off x="546943" y="2423298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537363" y="868866"/>
            <a:ext cx="0" cy="44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13" idx="0"/>
          </p:cNvCxnSpPr>
          <p:nvPr/>
        </p:nvCxnSpPr>
        <p:spPr>
          <a:xfrm flipH="1">
            <a:off x="1646569" y="1702541"/>
            <a:ext cx="791168" cy="72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052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Hashtag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5" idx="3"/>
            <a:endCxn id="12" idx="0"/>
          </p:cNvCxnSpPr>
          <p:nvPr/>
        </p:nvCxnSpPr>
        <p:spPr>
          <a:xfrm>
            <a:off x="4636988" y="1702541"/>
            <a:ext cx="9833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023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30" name="Process 29"/>
          <p:cNvSpPr/>
          <p:nvPr/>
        </p:nvSpPr>
        <p:spPr>
          <a:xfrm>
            <a:off x="460893" y="386768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to list.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created in db.</a:t>
            </a:r>
            <a:endParaRPr lang="en-US" sz="1200" dirty="0"/>
          </a:p>
        </p:txBody>
      </p:sp>
      <p:sp>
        <p:nvSpPr>
          <p:cNvPr id="31" name="Process 30"/>
          <p:cNvSpPr/>
          <p:nvPr/>
        </p:nvSpPr>
        <p:spPr>
          <a:xfrm>
            <a:off x="2281121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. Deletes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from db.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3" idx="2"/>
            <a:endCxn id="30" idx="0"/>
          </p:cNvCxnSpPr>
          <p:nvPr/>
        </p:nvCxnSpPr>
        <p:spPr>
          <a:xfrm flipH="1">
            <a:off x="1294960" y="3191614"/>
            <a:ext cx="351609" cy="67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31" idx="0"/>
          </p:cNvCxnSpPr>
          <p:nvPr/>
        </p:nvCxnSpPr>
        <p:spPr>
          <a:xfrm>
            <a:off x="1646569" y="3191614"/>
            <a:ext cx="1468619" cy="67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017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9190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3" name="Process 42"/>
          <p:cNvSpPr/>
          <p:nvPr/>
        </p:nvSpPr>
        <p:spPr>
          <a:xfrm>
            <a:off x="4786249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 to list. Layer Junction created in db.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12" idx="2"/>
            <a:endCxn id="43" idx="0"/>
          </p:cNvCxnSpPr>
          <p:nvPr/>
        </p:nvCxnSpPr>
        <p:spPr>
          <a:xfrm>
            <a:off x="5620316" y="3217702"/>
            <a:ext cx="0" cy="648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24281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58" name="Off-page Connector 57"/>
          <p:cNvSpPr/>
          <p:nvPr/>
        </p:nvSpPr>
        <p:spPr>
          <a:xfrm>
            <a:off x="3322861" y="5971263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62" name="Straight Arrow Connector 61"/>
          <p:cNvCxnSpPr>
            <a:stCxn id="30" idx="2"/>
            <a:endCxn id="58" idx="1"/>
          </p:cNvCxnSpPr>
          <p:nvPr/>
        </p:nvCxnSpPr>
        <p:spPr>
          <a:xfrm>
            <a:off x="1294960" y="4671004"/>
            <a:ext cx="2027901" cy="15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58" idx="1"/>
          </p:cNvCxnSpPr>
          <p:nvPr/>
        </p:nvCxnSpPr>
        <p:spPr>
          <a:xfrm>
            <a:off x="3115188" y="4669414"/>
            <a:ext cx="207673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2"/>
            <a:endCxn id="58" idx="3"/>
          </p:cNvCxnSpPr>
          <p:nvPr/>
        </p:nvCxnSpPr>
        <p:spPr>
          <a:xfrm flipH="1">
            <a:off x="3772320" y="4669414"/>
            <a:ext cx="1847996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597975"/>
            <a:ext cx="6324600" cy="164592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1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260</TotalTime>
  <Words>307</Words>
  <Application>Microsoft Macintosh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Final Project Presentation</vt:lpstr>
      <vt:lpstr>Project purpose</vt:lpstr>
      <vt:lpstr>Technical specifications</vt:lpstr>
      <vt:lpstr>EER Diagram</vt:lpstr>
      <vt:lpstr>User interactions</vt:lpstr>
      <vt:lpstr>User interactions (Cont.)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Ilana Wasserman</dc:creator>
  <cp:lastModifiedBy>Ilana Wasserman</cp:lastModifiedBy>
  <cp:revision>58</cp:revision>
  <dcterms:created xsi:type="dcterms:W3CDTF">2016-04-16T19:25:42Z</dcterms:created>
  <dcterms:modified xsi:type="dcterms:W3CDTF">2016-04-19T00:30:04Z</dcterms:modified>
</cp:coreProperties>
</file>