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3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5AD14-7DF3-934E-AAEC-48AEA44FC3A8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6686C-8E65-654A-83C8-14B8C08C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6686C-8E65-654A-83C8-14B8C08C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7F796B32-4D9A-0B4B-87BF-F3DD66F9DBE3}" type="datetimeFigureOut">
              <a:rPr lang="en-US" smtClean="0"/>
              <a:t>4/16/16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9A232BC-1536-B947-A3DF-06642C25DE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14</a:t>
            </a:r>
          </a:p>
          <a:p>
            <a:r>
              <a:rPr lang="en-US" dirty="0" smtClean="0"/>
              <a:t>April 20, 2016</a:t>
            </a:r>
          </a:p>
          <a:p>
            <a:r>
              <a:rPr lang="en-US" sz="1500" dirty="0" smtClean="0"/>
              <a:t>Walker </a:t>
            </a:r>
            <a:r>
              <a:rPr lang="en-US" sz="1500" dirty="0" err="1" smtClean="0"/>
              <a:t>Maychek</a:t>
            </a:r>
            <a:endParaRPr lang="en-US" sz="1500" dirty="0" smtClean="0"/>
          </a:p>
          <a:p>
            <a:r>
              <a:rPr lang="en-US" sz="1500" dirty="0" smtClean="0"/>
              <a:t>Ilana Wasserman</a:t>
            </a:r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collaborative way for users to share and connect “layers”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Users would create content on the website, and be able to see and download any other posted layer</a:t>
            </a:r>
          </a:p>
          <a:p>
            <a:pPr lvl="1"/>
            <a:r>
              <a:rPr lang="en-US" dirty="0" smtClean="0"/>
              <a:t>Can then modify layer on outside applications</a:t>
            </a:r>
          </a:p>
          <a:p>
            <a:pPr lvl="2"/>
            <a:r>
              <a:rPr lang="en-US" dirty="0" smtClean="0"/>
              <a:t>When repost, can link it to the layers from which it came to create a “family history” of the layer</a:t>
            </a:r>
          </a:p>
          <a:p>
            <a:pPr marL="640080" lvl="2" indent="0">
              <a:buNone/>
            </a:pP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Hashtags</a:t>
            </a:r>
            <a:r>
              <a:rPr lang="en-US" dirty="0" smtClean="0"/>
              <a:t> to provide descriptions of the layers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EER Diagram</a:t>
            </a:r>
            <a:endParaRPr lang="en-US" dirty="0"/>
          </a:p>
        </p:txBody>
      </p:sp>
      <p:pic>
        <p:nvPicPr>
          <p:cNvPr id="8" name="Picture 7" descr="EER 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0" y="139406"/>
            <a:ext cx="63373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cal Title 3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User interactions</a:t>
            </a:r>
            <a:endParaRPr lang="en-US" dirty="0"/>
          </a:p>
        </p:txBody>
      </p:sp>
      <p:sp>
        <p:nvSpPr>
          <p:cNvPr id="6" name="Connector 5"/>
          <p:cNvSpPr/>
          <p:nvPr/>
        </p:nvSpPr>
        <p:spPr>
          <a:xfrm>
            <a:off x="3399833" y="27292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Begin</a:t>
            </a:r>
            <a:endParaRPr lang="en-US" sz="1100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3787219" y="909358"/>
            <a:ext cx="0" cy="381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ecision 14"/>
          <p:cNvSpPr/>
          <p:nvPr/>
        </p:nvSpPr>
        <p:spPr>
          <a:xfrm>
            <a:off x="2692417" y="1290489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View, add, or update</a:t>
            </a:r>
            <a:r>
              <a:rPr lang="en-US" sz="1200" dirty="0"/>
              <a:t> </a:t>
            </a:r>
            <a:r>
              <a:rPr lang="en-US" sz="1200" dirty="0" smtClean="0"/>
              <a:t>layer?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298289" y="342063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 by layer name or user to views layers; leave search fields empty to view all. </a:t>
            </a:r>
            <a:endParaRPr lang="en-US" sz="1200" dirty="0"/>
          </a:p>
        </p:txBody>
      </p:sp>
      <p:sp>
        <p:nvSpPr>
          <p:cNvPr id="19" name="Process 18"/>
          <p:cNvSpPr/>
          <p:nvPr/>
        </p:nvSpPr>
        <p:spPr>
          <a:xfrm>
            <a:off x="3029678" y="2846985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Adds layer; enters layer details and clicks “Add</a:t>
            </a:r>
            <a:r>
              <a:rPr lang="en-US" sz="1200" dirty="0" smtClean="0"/>
              <a:t>”.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5248239" y="3429264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Updates layer; chooses </a:t>
            </a:r>
            <a:r>
              <a:rPr lang="en-US" sz="1200" dirty="0" smtClean="0"/>
              <a:t>layer</a:t>
            </a:r>
            <a:r>
              <a:rPr lang="en-US" sz="1200" dirty="0" smtClean="0"/>
              <a:t>, modifies details, and clicks update.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5" idx="2"/>
            <a:endCxn id="18" idx="0"/>
          </p:cNvCxnSpPr>
          <p:nvPr/>
        </p:nvCxnSpPr>
        <p:spPr>
          <a:xfrm flipH="1">
            <a:off x="1132356" y="2058805"/>
            <a:ext cx="2659687" cy="1361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9" idx="0"/>
          </p:cNvCxnSpPr>
          <p:nvPr/>
        </p:nvCxnSpPr>
        <p:spPr>
          <a:xfrm flipH="1">
            <a:off x="3787219" y="2058805"/>
            <a:ext cx="4824" cy="788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0" idx="0"/>
          </p:cNvCxnSpPr>
          <p:nvPr/>
        </p:nvCxnSpPr>
        <p:spPr>
          <a:xfrm>
            <a:off x="3792043" y="2058805"/>
            <a:ext cx="2213737" cy="1370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4036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View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352684" y="2512275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062383" y="2568161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</a:t>
            </a:r>
            <a:endParaRPr lang="en-US" sz="1200" dirty="0"/>
          </a:p>
        </p:txBody>
      </p:sp>
      <p:sp>
        <p:nvSpPr>
          <p:cNvPr id="27" name="Connector 26"/>
          <p:cNvSpPr/>
          <p:nvPr/>
        </p:nvSpPr>
        <p:spPr>
          <a:xfrm>
            <a:off x="3399833" y="5807948"/>
            <a:ext cx="774771" cy="63643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59" name="Process 58"/>
          <p:cNvSpPr/>
          <p:nvPr/>
        </p:nvSpPr>
        <p:spPr>
          <a:xfrm>
            <a:off x="1934876" y="4758836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Enters User details. User saved in db.</a:t>
            </a:r>
            <a:endParaRPr lang="en-US" sz="1200" dirty="0"/>
          </a:p>
        </p:txBody>
      </p:sp>
      <p:sp>
        <p:nvSpPr>
          <p:cNvPr id="83" name="Decision 82"/>
          <p:cNvSpPr/>
          <p:nvPr/>
        </p:nvSpPr>
        <p:spPr>
          <a:xfrm>
            <a:off x="2811150" y="3911459"/>
            <a:ext cx="1952138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Username recognized?</a:t>
            </a:r>
            <a:endParaRPr lang="en-US" sz="1200" dirty="0"/>
          </a:p>
        </p:txBody>
      </p:sp>
      <p:sp>
        <p:nvSpPr>
          <p:cNvPr id="85" name="Process 84"/>
          <p:cNvSpPr/>
          <p:nvPr/>
        </p:nvSpPr>
        <p:spPr>
          <a:xfrm>
            <a:off x="4174604" y="4758836"/>
            <a:ext cx="1515082" cy="768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Layer saved in database.</a:t>
            </a:r>
            <a:endParaRPr lang="en-US" sz="1200" dirty="0"/>
          </a:p>
        </p:txBody>
      </p:sp>
      <p:cxnSp>
        <p:nvCxnSpPr>
          <p:cNvPr id="86" name="Straight Arrow Connector 85"/>
          <p:cNvCxnSpPr>
            <a:stCxn id="83" idx="1"/>
            <a:endCxn id="59" idx="0"/>
          </p:cNvCxnSpPr>
          <p:nvPr/>
        </p:nvCxnSpPr>
        <p:spPr>
          <a:xfrm flipH="1">
            <a:off x="2692417" y="4295617"/>
            <a:ext cx="118733" cy="463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3" idx="3"/>
            <a:endCxn id="85" idx="0"/>
          </p:cNvCxnSpPr>
          <p:nvPr/>
        </p:nvCxnSpPr>
        <p:spPr>
          <a:xfrm>
            <a:off x="4763288" y="4295617"/>
            <a:ext cx="168857" cy="463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296031" y="433111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891668" y="434501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95" name="Straight Arrow Connector 94"/>
          <p:cNvCxnSpPr>
            <a:stCxn id="19" idx="2"/>
            <a:endCxn id="83" idx="0"/>
          </p:cNvCxnSpPr>
          <p:nvPr/>
        </p:nvCxnSpPr>
        <p:spPr>
          <a:xfrm>
            <a:off x="3787219" y="3615300"/>
            <a:ext cx="0" cy="296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9" idx="3"/>
            <a:endCxn id="85" idx="1"/>
          </p:cNvCxnSpPr>
          <p:nvPr/>
        </p:nvCxnSpPr>
        <p:spPr>
          <a:xfrm>
            <a:off x="3449958" y="5142994"/>
            <a:ext cx="7246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5" idx="2"/>
            <a:endCxn id="27" idx="0"/>
          </p:cNvCxnSpPr>
          <p:nvPr/>
        </p:nvCxnSpPr>
        <p:spPr>
          <a:xfrm flipH="1">
            <a:off x="3787219" y="5527151"/>
            <a:ext cx="1144926" cy="280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>
            <a:off x="3795835" y="5826657"/>
            <a:ext cx="22099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20" idx="2"/>
          </p:cNvCxnSpPr>
          <p:nvPr/>
        </p:nvCxnSpPr>
        <p:spPr>
          <a:xfrm flipV="1">
            <a:off x="6005780" y="4197579"/>
            <a:ext cx="0" cy="162907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endCxn id="27" idx="0"/>
          </p:cNvCxnSpPr>
          <p:nvPr/>
        </p:nvCxnSpPr>
        <p:spPr>
          <a:xfrm>
            <a:off x="1132356" y="5807948"/>
            <a:ext cx="2654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endCxn id="18" idx="2"/>
          </p:cNvCxnSpPr>
          <p:nvPr/>
        </p:nvCxnSpPr>
        <p:spPr>
          <a:xfrm flipV="1">
            <a:off x="1132356" y="4223954"/>
            <a:ext cx="0" cy="15839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9" idx="3"/>
            <a:endCxn id="139" idx="1"/>
          </p:cNvCxnSpPr>
          <p:nvPr/>
        </p:nvCxnSpPr>
        <p:spPr>
          <a:xfrm>
            <a:off x="4544760" y="3231143"/>
            <a:ext cx="2185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ff-page Connector 138"/>
          <p:cNvSpPr/>
          <p:nvPr/>
        </p:nvSpPr>
        <p:spPr>
          <a:xfrm>
            <a:off x="4763288" y="302214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20" idx="1"/>
            <a:endCxn id="139" idx="2"/>
          </p:cNvCxnSpPr>
          <p:nvPr/>
        </p:nvCxnSpPr>
        <p:spPr>
          <a:xfrm flipH="1" flipV="1">
            <a:off x="4988018" y="3440136"/>
            <a:ext cx="260221" cy="3732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ff-page Connector 147"/>
          <p:cNvSpPr/>
          <p:nvPr/>
        </p:nvSpPr>
        <p:spPr>
          <a:xfrm>
            <a:off x="2242958" y="302214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cxnSp>
        <p:nvCxnSpPr>
          <p:cNvPr id="149" name="Straight Arrow Connector 148"/>
          <p:cNvCxnSpPr>
            <a:stCxn id="148" idx="3"/>
            <a:endCxn id="19" idx="1"/>
          </p:cNvCxnSpPr>
          <p:nvPr/>
        </p:nvCxnSpPr>
        <p:spPr>
          <a:xfrm>
            <a:off x="2692417" y="3231143"/>
            <a:ext cx="3372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49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445028"/>
            <a:ext cx="1676400" cy="5851525"/>
          </a:xfrm>
        </p:spPr>
        <p:txBody>
          <a:bodyPr/>
          <a:lstStyle/>
          <a:p>
            <a:r>
              <a:rPr lang="en-US" dirty="0" smtClean="0"/>
              <a:t>User interactions (Cont.)</a:t>
            </a:r>
            <a:endParaRPr lang="en-US" dirty="0"/>
          </a:p>
        </p:txBody>
      </p:sp>
      <p:sp>
        <p:nvSpPr>
          <p:cNvPr id="4" name="Off-page Connector 3"/>
          <p:cNvSpPr/>
          <p:nvPr/>
        </p:nvSpPr>
        <p:spPr>
          <a:xfrm>
            <a:off x="3312633" y="450879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" name="Decision 4"/>
          <p:cNvSpPr/>
          <p:nvPr/>
        </p:nvSpPr>
        <p:spPr>
          <a:xfrm>
            <a:off x="2437737" y="1318383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Modify </a:t>
            </a:r>
            <a:r>
              <a:rPr lang="en-US" sz="1200" dirty="0" err="1" smtClean="0"/>
              <a:t>Hashtags</a:t>
            </a:r>
            <a:r>
              <a:rPr lang="en-US" sz="1200" dirty="0" smtClean="0"/>
              <a:t> or Links?</a:t>
            </a:r>
            <a:endParaRPr lang="en-US" sz="1200" dirty="0"/>
          </a:p>
        </p:txBody>
      </p:sp>
      <p:sp>
        <p:nvSpPr>
          <p:cNvPr id="6" name="Off-page Connector 5"/>
          <p:cNvSpPr/>
          <p:nvPr/>
        </p:nvSpPr>
        <p:spPr>
          <a:xfrm>
            <a:off x="3322861" y="2833544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3537363" y="2086699"/>
            <a:ext cx="102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37363" y="2364953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Neither</a:t>
            </a:r>
            <a:endParaRPr lang="en-US" sz="1200" dirty="0"/>
          </a:p>
        </p:txBody>
      </p:sp>
      <p:sp>
        <p:nvSpPr>
          <p:cNvPr id="12" name="Decision 11"/>
          <p:cNvSpPr/>
          <p:nvPr/>
        </p:nvSpPr>
        <p:spPr>
          <a:xfrm>
            <a:off x="4520690" y="2449386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or Delete Linked Layer?</a:t>
            </a:r>
            <a:endParaRPr lang="en-US" sz="1200" dirty="0"/>
          </a:p>
        </p:txBody>
      </p:sp>
      <p:sp>
        <p:nvSpPr>
          <p:cNvPr id="13" name="Decision 12"/>
          <p:cNvSpPr/>
          <p:nvPr/>
        </p:nvSpPr>
        <p:spPr>
          <a:xfrm>
            <a:off x="546943" y="2423298"/>
            <a:ext cx="2199251" cy="768316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or Delete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>
            <a:off x="3537363" y="868866"/>
            <a:ext cx="0" cy="449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1"/>
            <a:endCxn id="13" idx="0"/>
          </p:cNvCxnSpPr>
          <p:nvPr/>
        </p:nvCxnSpPr>
        <p:spPr>
          <a:xfrm flipH="1">
            <a:off x="1646569" y="1702541"/>
            <a:ext cx="791168" cy="72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89052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Hashtag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5" idx="3"/>
            <a:endCxn id="12" idx="0"/>
          </p:cNvCxnSpPr>
          <p:nvPr/>
        </p:nvCxnSpPr>
        <p:spPr>
          <a:xfrm>
            <a:off x="4636988" y="1702541"/>
            <a:ext cx="983328" cy="746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33023" y="184872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30" name="Process 29"/>
          <p:cNvSpPr/>
          <p:nvPr/>
        </p:nvSpPr>
        <p:spPr>
          <a:xfrm>
            <a:off x="209881" y="386768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to list.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created in db.</a:t>
            </a:r>
            <a:endParaRPr lang="en-US" sz="1200" dirty="0"/>
          </a:p>
        </p:txBody>
      </p:sp>
      <p:sp>
        <p:nvSpPr>
          <p:cNvPr id="31" name="Process 30"/>
          <p:cNvSpPr/>
          <p:nvPr/>
        </p:nvSpPr>
        <p:spPr>
          <a:xfrm>
            <a:off x="2030109" y="3866099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“X” to delete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. Deletes </a:t>
            </a:r>
            <a:r>
              <a:rPr lang="en-US" sz="1200" dirty="0" err="1" smtClean="0"/>
              <a:t>Hashtag</a:t>
            </a:r>
            <a:r>
              <a:rPr lang="en-US" sz="1200" dirty="0" smtClean="0"/>
              <a:t> Layer from db.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3" idx="2"/>
            <a:endCxn id="30" idx="0"/>
          </p:cNvCxnSpPr>
          <p:nvPr/>
        </p:nvCxnSpPr>
        <p:spPr>
          <a:xfrm flipH="1">
            <a:off x="1043948" y="3191614"/>
            <a:ext cx="602621" cy="676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3" idx="2"/>
            <a:endCxn id="31" idx="0"/>
          </p:cNvCxnSpPr>
          <p:nvPr/>
        </p:nvCxnSpPr>
        <p:spPr>
          <a:xfrm>
            <a:off x="1646569" y="3191614"/>
            <a:ext cx="1217607" cy="674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3017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479190" y="340139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43" name="Process 42"/>
          <p:cNvSpPr/>
          <p:nvPr/>
        </p:nvSpPr>
        <p:spPr>
          <a:xfrm>
            <a:off x="3356681" y="4781572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Linked Layer to list. Layer Junction created in db.</a:t>
            </a:r>
            <a:endParaRPr lang="en-US" sz="1200" dirty="0"/>
          </a:p>
        </p:txBody>
      </p:sp>
      <p:sp>
        <p:nvSpPr>
          <p:cNvPr id="44" name="Process 43"/>
          <p:cNvSpPr/>
          <p:nvPr/>
        </p:nvSpPr>
        <p:spPr>
          <a:xfrm>
            <a:off x="5159587" y="4776876"/>
            <a:ext cx="1668133" cy="803315"/>
          </a:xfrm>
          <a:prstGeom prst="flowChart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 “X” to delete Linked Layer. Deletes Layer Junction from db.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12" idx="2"/>
            <a:endCxn id="43" idx="0"/>
          </p:cNvCxnSpPr>
          <p:nvPr/>
        </p:nvCxnSpPr>
        <p:spPr>
          <a:xfrm flipH="1">
            <a:off x="4190748" y="3217702"/>
            <a:ext cx="1429568" cy="156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2"/>
            <a:endCxn id="44" idx="0"/>
          </p:cNvCxnSpPr>
          <p:nvPr/>
        </p:nvCxnSpPr>
        <p:spPr>
          <a:xfrm>
            <a:off x="5620316" y="3217702"/>
            <a:ext cx="373338" cy="1559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66298" y="386768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Add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5766969" y="3881589"/>
            <a:ext cx="992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Delete</a:t>
            </a:r>
            <a:endParaRPr lang="en-US" sz="1200" dirty="0"/>
          </a:p>
        </p:txBody>
      </p:sp>
      <p:sp>
        <p:nvSpPr>
          <p:cNvPr id="58" name="Off-page Connector 57"/>
          <p:cNvSpPr/>
          <p:nvPr/>
        </p:nvSpPr>
        <p:spPr>
          <a:xfrm>
            <a:off x="3322861" y="5971263"/>
            <a:ext cx="449459" cy="417987"/>
          </a:xfrm>
          <a:prstGeom prst="flowChartOffpage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30" idx="2"/>
            <a:endCxn id="58" idx="1"/>
          </p:cNvCxnSpPr>
          <p:nvPr/>
        </p:nvCxnSpPr>
        <p:spPr>
          <a:xfrm>
            <a:off x="1043948" y="4671004"/>
            <a:ext cx="2278913" cy="1509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2"/>
            <a:endCxn id="58" idx="1"/>
          </p:cNvCxnSpPr>
          <p:nvPr/>
        </p:nvCxnSpPr>
        <p:spPr>
          <a:xfrm>
            <a:off x="2864176" y="4669414"/>
            <a:ext cx="458685" cy="151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2"/>
            <a:endCxn id="58" idx="3"/>
          </p:cNvCxnSpPr>
          <p:nvPr/>
        </p:nvCxnSpPr>
        <p:spPr>
          <a:xfrm flipH="1">
            <a:off x="3772320" y="5584887"/>
            <a:ext cx="418428" cy="595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8" idx="3"/>
          </p:cNvCxnSpPr>
          <p:nvPr/>
        </p:nvCxnSpPr>
        <p:spPr>
          <a:xfrm flipH="1">
            <a:off x="3772320" y="5584887"/>
            <a:ext cx="2352773" cy="595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1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597975"/>
            <a:ext cx="6324600" cy="1645920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1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63</TotalTime>
  <Words>253</Words>
  <Application>Microsoft Macintosh PowerPoint</Application>
  <PresentationFormat>On-screen Show (4:3)</PresentationFormat>
  <Paragraphs>51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Grid</vt:lpstr>
      <vt:lpstr>Final Project Presentation</vt:lpstr>
      <vt:lpstr>Project purpose</vt:lpstr>
      <vt:lpstr>EER Diagram</vt:lpstr>
      <vt:lpstr>User interactions</vt:lpstr>
      <vt:lpstr>User interactions (Cont.)</vt:lpstr>
      <vt:lpstr>Demonstration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Ilana Wasserman</dc:creator>
  <cp:lastModifiedBy>Ilana Wasserman</cp:lastModifiedBy>
  <cp:revision>36</cp:revision>
  <dcterms:created xsi:type="dcterms:W3CDTF">2016-04-16T19:25:42Z</dcterms:created>
  <dcterms:modified xsi:type="dcterms:W3CDTF">2016-04-16T20:29:36Z</dcterms:modified>
</cp:coreProperties>
</file>