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69" r:id="rId3"/>
    <p:sldId id="270" r:id="rId4"/>
    <p:sldId id="275" r:id="rId5"/>
    <p:sldId id="272" r:id="rId6"/>
    <p:sldId id="273" r:id="rId7"/>
    <p:sldId id="276" r:id="rId8"/>
    <p:sldId id="262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286B4-102C-FF41-B157-7540B4011C6B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2AC6-5E1B-ED4B-8110-A0904DBC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32AC6-5E1B-ED4B-8110-A0904DBC0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1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C8FA-35F4-7E48-AE7D-E97B98BC7C8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FCA9-AF8E-6F44-8C46-3E6A31BB3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point.com/using-node-mysql-javascript-cli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March 17, 2016</a:t>
            </a:r>
          </a:p>
          <a:p>
            <a:r>
              <a:rPr lang="en-US" dirty="0" smtClean="0"/>
              <a:t>Group 14 on Blackboard</a:t>
            </a:r>
          </a:p>
          <a:p>
            <a:r>
              <a:rPr lang="en-US" dirty="0" smtClean="0"/>
              <a:t>Ilana Wasserman</a:t>
            </a:r>
          </a:p>
          <a:p>
            <a:r>
              <a:rPr lang="en-US" dirty="0" smtClean="0"/>
              <a:t>Walker </a:t>
            </a:r>
            <a:r>
              <a:rPr lang="en-US" dirty="0" err="1" smtClean="0"/>
              <a:t>Mayerchek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record from the Layer table</a:t>
            </a:r>
          </a:p>
          <a:p>
            <a:r>
              <a:rPr lang="en-US" dirty="0" smtClean="0"/>
              <a:t>Removes record from the Layer Junction table</a:t>
            </a:r>
          </a:p>
          <a:p>
            <a:pPr lvl="1"/>
            <a:r>
              <a:rPr lang="en-US" dirty="0" smtClean="0"/>
              <a:t>Any reference to the record is deleted because the layer no longer exists</a:t>
            </a:r>
          </a:p>
          <a:p>
            <a:r>
              <a:rPr lang="en-US" dirty="0" smtClean="0"/>
              <a:t>ON THE FRONT END</a:t>
            </a:r>
          </a:p>
          <a:p>
            <a:pPr lvl="1"/>
            <a:r>
              <a:rPr lang="en-US" dirty="0" smtClean="0"/>
              <a:t>Nice to show that record existed but was deleted????????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of seeing all of the layers you added underneath the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0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see own songs</a:t>
            </a:r>
          </a:p>
          <a:p>
            <a:r>
              <a:rPr lang="en-US" dirty="0" smtClean="0"/>
              <a:t>User can see all songs in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0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http://www.sitepoint.com/using-node-mysql-javascript-client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Will be using MySQL on the </a:t>
            </a:r>
            <a:r>
              <a:rPr lang="en-US" dirty="0" smtClean="0"/>
              <a:t>backend</a:t>
            </a:r>
          </a:p>
          <a:p>
            <a:r>
              <a:rPr lang="en-US" dirty="0" smtClean="0"/>
              <a:t>Will be using </a:t>
            </a:r>
            <a:r>
              <a:rPr lang="en-US" dirty="0" err="1" smtClean="0"/>
              <a:t>Node.js</a:t>
            </a:r>
            <a:r>
              <a:rPr lang="en-US" dirty="0" smtClean="0"/>
              <a:t> (node-</a:t>
            </a:r>
            <a:r>
              <a:rPr lang="en-US" dirty="0" err="1" smtClean="0"/>
              <a:t>mysql</a:t>
            </a:r>
            <a:r>
              <a:rPr lang="en-US" dirty="0" smtClean="0"/>
              <a:t>-</a:t>
            </a:r>
            <a:r>
              <a:rPr lang="en-US" dirty="0" err="1" smtClean="0"/>
              <a:t>javascript</a:t>
            </a:r>
            <a:r>
              <a:rPr lang="en-US" dirty="0" smtClean="0"/>
              <a:t> client) to allow application access to database</a:t>
            </a:r>
            <a:endParaRPr lang="en-US" dirty="0" smtClean="0"/>
          </a:p>
          <a:p>
            <a:r>
              <a:rPr lang="en-US" dirty="0" smtClean="0"/>
              <a:t>Will be using </a:t>
            </a:r>
            <a:r>
              <a:rPr lang="en-US" dirty="0" err="1" smtClean="0"/>
              <a:t>Javascript</a:t>
            </a:r>
            <a:r>
              <a:rPr lang="en-US" dirty="0" smtClean="0"/>
              <a:t> on the 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38"/>
            <a:ext cx="8229600" cy="1143000"/>
          </a:xfrm>
        </p:spPr>
        <p:txBody>
          <a:bodyPr/>
          <a:lstStyle/>
          <a:p>
            <a:r>
              <a:rPr lang="en-US" dirty="0" smtClean="0"/>
              <a:t>Simple ERD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1112" y="2982284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497" y="1705076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Layer Junction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9954" y="1705951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5509" y="4512931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Hashtag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smtClean="0">
                <a:solidFill>
                  <a:srgbClr val="FF0000"/>
                </a:solidFill>
              </a:rPr>
              <a:t>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9954" y="4512931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Hashtag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627077" y="2358613"/>
            <a:ext cx="401934" cy="447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44008" y="1974594"/>
            <a:ext cx="47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1142" y="2528710"/>
            <a:ext cx="4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04713" y="2358613"/>
            <a:ext cx="486399" cy="447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0740" y="2674081"/>
            <a:ext cx="55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1920" y="2412200"/>
            <a:ext cx="66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28405" y="3895888"/>
            <a:ext cx="401934" cy="447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17139" y="3630175"/>
            <a:ext cx="47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632119" y="4119991"/>
            <a:ext cx="4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80805" y="5208302"/>
            <a:ext cx="28482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8921" y="4931303"/>
            <a:ext cx="4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01475" y="4937039"/>
            <a:ext cx="47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48293"/>
              </p:ext>
            </p:extLst>
          </p:nvPr>
        </p:nvGraphicFramePr>
        <p:xfrm>
          <a:off x="761497" y="2836333"/>
          <a:ext cx="2152896" cy="60959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37234"/>
                <a:gridCol w="1515662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PK/FK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BaseLayerID</a:t>
                      </a:r>
                      <a:endParaRPr lang="en-US" sz="14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PK/FK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LinkedLayerID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84981"/>
              </p:ext>
            </p:extLst>
          </p:nvPr>
        </p:nvGraphicFramePr>
        <p:xfrm>
          <a:off x="3601201" y="4130267"/>
          <a:ext cx="2152896" cy="60959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37234"/>
                <a:gridCol w="1515662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LayerID</a:t>
                      </a:r>
                      <a:endParaRPr lang="en-US" sz="14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UserID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2424"/>
              </p:ext>
            </p:extLst>
          </p:nvPr>
        </p:nvGraphicFramePr>
        <p:xfrm>
          <a:off x="6259954" y="2846267"/>
          <a:ext cx="2152896" cy="60959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37234"/>
                <a:gridCol w="1515662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UserID</a:t>
                      </a:r>
                      <a:endParaRPr lang="en-US" sz="14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24860"/>
              </p:ext>
            </p:extLst>
          </p:nvPr>
        </p:nvGraphicFramePr>
        <p:xfrm>
          <a:off x="875509" y="5637172"/>
          <a:ext cx="2152896" cy="60959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37234"/>
                <a:gridCol w="1515662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PK/FK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LayerID</a:t>
                      </a:r>
                      <a:endParaRPr lang="en-US" sz="14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PK/FK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Hashtag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0019"/>
              </p:ext>
            </p:extLst>
          </p:nvPr>
        </p:nvGraphicFramePr>
        <p:xfrm>
          <a:off x="6254253" y="5661655"/>
          <a:ext cx="2152896" cy="60959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37234"/>
                <a:gridCol w="1515662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Hashtag</a:t>
                      </a:r>
                      <a:endParaRPr lang="en-US" sz="14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3084985" y="1840851"/>
            <a:ext cx="1062976" cy="963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2603" y="2509146"/>
            <a:ext cx="55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095607" y="1687233"/>
            <a:ext cx="66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917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ERD Relationship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 – Layer</a:t>
            </a:r>
          </a:p>
          <a:p>
            <a:pPr lvl="1"/>
            <a:r>
              <a:rPr lang="en-US" dirty="0" smtClean="0"/>
              <a:t>A User can have 0 to many Layers</a:t>
            </a:r>
          </a:p>
          <a:p>
            <a:pPr lvl="1"/>
            <a:r>
              <a:rPr lang="en-US" dirty="0" smtClean="0"/>
              <a:t>A Layer can be associated with one User</a:t>
            </a:r>
          </a:p>
          <a:p>
            <a:r>
              <a:rPr lang="en-US" dirty="0" smtClean="0"/>
              <a:t>Layer – Layer Junction (Self Junction)</a:t>
            </a:r>
          </a:p>
          <a:p>
            <a:pPr lvl="1"/>
            <a:r>
              <a:rPr lang="en-US" dirty="0" smtClean="0"/>
              <a:t>A Layer can have 0 to many Layer Junctions</a:t>
            </a:r>
          </a:p>
          <a:p>
            <a:pPr lvl="1"/>
            <a:r>
              <a:rPr lang="en-US" dirty="0" smtClean="0"/>
              <a:t>A Layer Junction must be associated with two Layers</a:t>
            </a:r>
          </a:p>
          <a:p>
            <a:r>
              <a:rPr lang="en-US" dirty="0" smtClean="0"/>
              <a:t>Layer – </a:t>
            </a:r>
            <a:r>
              <a:rPr lang="en-US" dirty="0" err="1" smtClean="0"/>
              <a:t>Hashtag</a:t>
            </a:r>
            <a:r>
              <a:rPr lang="en-US" dirty="0" smtClean="0"/>
              <a:t>/Layer</a:t>
            </a:r>
          </a:p>
          <a:p>
            <a:pPr lvl="1"/>
            <a:r>
              <a:rPr lang="en-US" dirty="0" smtClean="0"/>
              <a:t>A Layer can have 0 to many </a:t>
            </a:r>
            <a:r>
              <a:rPr lang="en-US" dirty="0" err="1" smtClean="0"/>
              <a:t>Hashtag</a:t>
            </a:r>
            <a:r>
              <a:rPr lang="en-US" dirty="0" smtClean="0"/>
              <a:t>/Layers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Hashtag</a:t>
            </a:r>
            <a:r>
              <a:rPr lang="en-US" dirty="0" smtClean="0"/>
              <a:t>/Layer can be associated with one Layer</a:t>
            </a:r>
          </a:p>
          <a:p>
            <a:r>
              <a:rPr lang="en-US" dirty="0" err="1" smtClean="0"/>
              <a:t>Hashtag</a:t>
            </a:r>
            <a:r>
              <a:rPr lang="en-US" dirty="0" smtClean="0"/>
              <a:t> – </a:t>
            </a:r>
            <a:r>
              <a:rPr lang="en-US" dirty="0" err="1" smtClean="0"/>
              <a:t>Hashtag</a:t>
            </a:r>
            <a:r>
              <a:rPr lang="en-US" dirty="0" smtClean="0"/>
              <a:t>/Layer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Hashtag</a:t>
            </a:r>
            <a:r>
              <a:rPr lang="en-US" dirty="0" smtClean="0"/>
              <a:t> can have 0 to many </a:t>
            </a:r>
            <a:r>
              <a:rPr lang="en-US" dirty="0" err="1" smtClean="0"/>
              <a:t>Hashtag</a:t>
            </a:r>
            <a:r>
              <a:rPr lang="en-US" dirty="0" smtClean="0"/>
              <a:t>/Layers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Hashtag</a:t>
            </a:r>
            <a:r>
              <a:rPr lang="en-US" dirty="0" smtClean="0"/>
              <a:t>/Layer can be associated with one </a:t>
            </a:r>
            <a:r>
              <a:rPr lang="en-US" dirty="0" err="1" smtClean="0"/>
              <a:t>Hashtag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from Database</a:t>
            </a:r>
            <a:endParaRPr lang="en-US" dirty="0"/>
          </a:p>
        </p:txBody>
      </p:sp>
      <p:pic>
        <p:nvPicPr>
          <p:cNvPr id="4" name="Picture 3" descr="ERD Diagra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9" b="46652"/>
          <a:stretch/>
        </p:blipFill>
        <p:spPr>
          <a:xfrm>
            <a:off x="130991" y="1417638"/>
            <a:ext cx="8405431" cy="45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712"/>
            <a:ext cx="8229600" cy="1143000"/>
          </a:xfrm>
        </p:spPr>
        <p:txBody>
          <a:bodyPr/>
          <a:lstStyle/>
          <a:p>
            <a:r>
              <a:rPr lang="en-US" dirty="0" smtClean="0"/>
              <a:t>Detailed ERD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1112" y="2066009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1017" y="776748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Layer Junction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674" y="807859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257" y="3938447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Hashtag_Layer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0914" y="4512931"/>
            <a:ext cx="2152896" cy="1099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Hashtag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667274" y="1470764"/>
            <a:ext cx="401934" cy="447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44008" y="1225244"/>
            <a:ext cx="472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1142" y="1708885"/>
            <a:ext cx="4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12286" y="1524215"/>
            <a:ext cx="486399" cy="447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0237" y="1734870"/>
            <a:ext cx="55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1913" y="1247216"/>
            <a:ext cx="66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929284" y="3691558"/>
            <a:ext cx="1345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25128" y="2253943"/>
            <a:ext cx="383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69891" y="3581384"/>
            <a:ext cx="4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4637" y="4688274"/>
            <a:ext cx="0" cy="2112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8773" y="4402173"/>
            <a:ext cx="4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936888" y="4919050"/>
            <a:ext cx="49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48329"/>
              </p:ext>
            </p:extLst>
          </p:nvPr>
        </p:nvGraphicFramePr>
        <p:xfrm>
          <a:off x="298054" y="1917939"/>
          <a:ext cx="2835478" cy="16459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08696"/>
                <a:gridCol w="1079426"/>
                <a:gridCol w="1147356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PK/FK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BaseLayerID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INT, NN [Cascade</a:t>
                      </a:r>
                      <a:r>
                        <a:rPr lang="en-US" sz="1200" baseline="0" dirty="0" smtClean="0"/>
                        <a:t> on update and delete]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PK/FK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LinkedLayerID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INT</a:t>
                      </a:r>
                      <a:r>
                        <a:rPr lang="en-US" sz="1200" b="1" baseline="0" dirty="0" smtClean="0"/>
                        <a:t>, NN [</a:t>
                      </a:r>
                      <a:r>
                        <a:rPr lang="en-US" sz="1200" b="1" dirty="0" smtClean="0"/>
                        <a:t>Cascade</a:t>
                      </a:r>
                      <a:r>
                        <a:rPr lang="en-US" sz="1200" b="1" baseline="0" dirty="0" smtClean="0"/>
                        <a:t> on update and delete]</a:t>
                      </a:r>
                      <a:endParaRPr 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86245"/>
              </p:ext>
            </p:extLst>
          </p:nvPr>
        </p:nvGraphicFramePr>
        <p:xfrm>
          <a:off x="3405132" y="3181690"/>
          <a:ext cx="2556941" cy="34747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51687"/>
                <a:gridCol w="668371"/>
                <a:gridCol w="1536883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LayerID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INT, AUTONUMBER,</a:t>
                      </a:r>
                      <a:r>
                        <a:rPr lang="en-US" sz="1200" baseline="0" dirty="0" smtClean="0"/>
                        <a:t>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UserID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</a:t>
                      </a:r>
                      <a:r>
                        <a:rPr lang="en-US" sz="1200" baseline="0" dirty="0" smtClean="0"/>
                        <a:t> [Set to NULL if User is deleted, Cascade on update]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Layer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VARCHAR(45),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Length of 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INT,</a:t>
                      </a:r>
                      <a:r>
                        <a:rPr lang="en-US" sz="1200" baseline="0" dirty="0" smtClean="0"/>
                        <a:t> NN, Description: Time in seconds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DATE/TIME,</a:t>
                      </a:r>
                      <a:r>
                        <a:rPr lang="en-US" sz="1200" baseline="0" dirty="0" smtClean="0"/>
                        <a:t>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VARCHAR(45),</a:t>
                      </a:r>
                      <a:r>
                        <a:rPr lang="en-US" sz="1200" baseline="0" dirty="0" smtClean="0"/>
                        <a:t> NN</a:t>
                      </a:r>
                    </a:p>
                    <a:p>
                      <a:r>
                        <a:rPr lang="en-US" sz="1200" baseline="0" dirty="0" smtClean="0"/>
                        <a:t>Description: represents relative path to file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0285"/>
              </p:ext>
            </p:extLst>
          </p:nvPr>
        </p:nvGraphicFramePr>
        <p:xfrm>
          <a:off x="6071500" y="1948175"/>
          <a:ext cx="2727292" cy="21945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73735"/>
                <a:gridCol w="924153"/>
                <a:gridCol w="1329404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UserID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INT,</a:t>
                      </a:r>
                      <a:r>
                        <a:rPr lang="en-US" sz="1200" baseline="0" dirty="0" smtClean="0"/>
                        <a:t> AUTONUMBER,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VARCHAR(45),</a:t>
                      </a:r>
                      <a:r>
                        <a:rPr lang="en-US" sz="1200" baseline="0" dirty="0" smtClean="0"/>
                        <a:t>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 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VARCHAR(20),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VARCHAR(45),</a:t>
                      </a:r>
                      <a:r>
                        <a:rPr lang="en-US" sz="1200" baseline="0" dirty="0" smtClean="0"/>
                        <a:t>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VARCHAR(60), NN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DATE,</a:t>
                      </a:r>
                      <a:r>
                        <a:rPr lang="en-US" sz="1200" baseline="0" dirty="0" smtClean="0"/>
                        <a:t> NN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72496"/>
              </p:ext>
            </p:extLst>
          </p:nvPr>
        </p:nvGraphicFramePr>
        <p:xfrm>
          <a:off x="6375213" y="5661655"/>
          <a:ext cx="2152895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73961"/>
                <a:gridCol w="719141"/>
                <a:gridCol w="1059793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Hashtag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VARCHAR(45), NN, UNIQUE</a:t>
                      </a:r>
                      <a:endParaRPr lang="en-US" sz="1200" dirty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93104"/>
              </p:ext>
            </p:extLst>
          </p:nvPr>
        </p:nvGraphicFramePr>
        <p:xfrm>
          <a:off x="358534" y="5078763"/>
          <a:ext cx="2835478" cy="16459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608696"/>
                <a:gridCol w="1079426"/>
                <a:gridCol w="1147356"/>
              </a:tblGrid>
              <a:tr h="2107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PK/FK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LayerID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NUMBER, NN [Cascade</a:t>
                      </a:r>
                      <a:r>
                        <a:rPr lang="en-US" sz="1200" baseline="0" dirty="0" smtClean="0"/>
                        <a:t> on update and delete]</a:t>
                      </a:r>
                      <a:endParaRPr lang="en-US" sz="1200" dirty="0" smtClean="0"/>
                    </a:p>
                  </a:txBody>
                  <a:tcPr/>
                </a:tc>
              </a:tr>
              <a:tr h="21073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PK/FK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Hashtag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VARCHAR(45), NN [Cascade</a:t>
                      </a:r>
                      <a:r>
                        <a:rPr lang="en-US" sz="1200" b="1" baseline="0" dirty="0" smtClean="0"/>
                        <a:t> on update and delete]</a:t>
                      </a:r>
                      <a:endParaRPr 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>
            <a:off x="3304637" y="6800754"/>
            <a:ext cx="27343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5179" y="5217027"/>
            <a:ext cx="13789" cy="1583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020918" y="5217027"/>
            <a:ext cx="22328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75430" y="4688273"/>
            <a:ext cx="22328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74439" y="2524743"/>
            <a:ext cx="0" cy="1166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929284" y="3691558"/>
            <a:ext cx="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74439" y="2541080"/>
            <a:ext cx="228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81913" y="961194"/>
            <a:ext cx="1214983" cy="98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6896" y="1675473"/>
            <a:ext cx="55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1,1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859280" y="723178"/>
            <a:ext cx="669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0,N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25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181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User Interactions: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0789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7" name="Connector 6"/>
          <p:cNvSpPr/>
          <p:nvPr/>
        </p:nvSpPr>
        <p:spPr>
          <a:xfrm>
            <a:off x="4180465" y="13351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Begin</a:t>
            </a:r>
            <a:endParaRPr lang="en-US" sz="1200" dirty="0"/>
          </a:p>
        </p:txBody>
      </p:sp>
      <p:sp>
        <p:nvSpPr>
          <p:cNvPr id="8" name="Decision 7"/>
          <p:cNvSpPr/>
          <p:nvPr/>
        </p:nvSpPr>
        <p:spPr>
          <a:xfrm>
            <a:off x="3695552" y="1151079"/>
            <a:ext cx="1744598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New or Returning User?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4567851" y="769948"/>
            <a:ext cx="0" cy="38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2747054" y="2226546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Creates Account; enters User details</a:t>
            </a:r>
            <a:endParaRPr lang="en-US" sz="1200" dirty="0"/>
          </a:p>
        </p:txBody>
      </p:sp>
      <p:sp>
        <p:nvSpPr>
          <p:cNvPr id="14" name="Process 13"/>
          <p:cNvSpPr/>
          <p:nvPr/>
        </p:nvSpPr>
        <p:spPr>
          <a:xfrm>
            <a:off x="4887056" y="2226546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Enters username and password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8" idx="1"/>
            <a:endCxn id="13" idx="0"/>
          </p:cNvCxnSpPr>
          <p:nvPr/>
        </p:nvCxnSpPr>
        <p:spPr>
          <a:xfrm flipH="1">
            <a:off x="3504595" y="1535237"/>
            <a:ext cx="190957" cy="691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4" idx="0"/>
          </p:cNvCxnSpPr>
          <p:nvPr/>
        </p:nvCxnSpPr>
        <p:spPr>
          <a:xfrm>
            <a:off x="5440150" y="1535237"/>
            <a:ext cx="204447" cy="691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52769" y="170910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549893" y="170910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Returning</a:t>
            </a:r>
            <a:endParaRPr lang="en-US" sz="1200" dirty="0"/>
          </a:p>
        </p:txBody>
      </p:sp>
      <p:sp>
        <p:nvSpPr>
          <p:cNvPr id="22" name="Decision 21"/>
          <p:cNvSpPr/>
          <p:nvPr/>
        </p:nvSpPr>
        <p:spPr>
          <a:xfrm>
            <a:off x="3457561" y="3441738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View, add,</a:t>
            </a:r>
            <a:r>
              <a:rPr lang="en-US" sz="1200" dirty="0"/>
              <a:t> </a:t>
            </a:r>
            <a:r>
              <a:rPr lang="en-US" sz="1200" dirty="0" smtClean="0"/>
              <a:t>update, or delete layer?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13" idx="2"/>
            <a:endCxn id="22" idx="0"/>
          </p:cNvCxnSpPr>
          <p:nvPr/>
        </p:nvCxnSpPr>
        <p:spPr>
          <a:xfrm>
            <a:off x="3504595" y="2994861"/>
            <a:ext cx="1052592" cy="44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22" idx="0"/>
          </p:cNvCxnSpPr>
          <p:nvPr/>
        </p:nvCxnSpPr>
        <p:spPr>
          <a:xfrm flipH="1">
            <a:off x="4557187" y="2994861"/>
            <a:ext cx="1087410" cy="44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cess 26"/>
          <p:cNvSpPr/>
          <p:nvPr/>
        </p:nvSpPr>
        <p:spPr>
          <a:xfrm>
            <a:off x="601404" y="4707411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Views layer; views a list of the user’s layers, and views a list of all layers in db.</a:t>
            </a:r>
            <a:endParaRPr lang="en-US" sz="1200" dirty="0"/>
          </a:p>
        </p:txBody>
      </p:sp>
      <p:sp>
        <p:nvSpPr>
          <p:cNvPr id="28" name="Process 27"/>
          <p:cNvSpPr/>
          <p:nvPr/>
        </p:nvSpPr>
        <p:spPr>
          <a:xfrm>
            <a:off x="2794087" y="4707411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Adds layer; enters layer details and clicks “Add”</a:t>
            </a:r>
            <a:endParaRPr lang="en-US" sz="1200" dirty="0"/>
          </a:p>
        </p:txBody>
      </p:sp>
      <p:sp>
        <p:nvSpPr>
          <p:cNvPr id="29" name="Process 28"/>
          <p:cNvSpPr/>
          <p:nvPr/>
        </p:nvSpPr>
        <p:spPr>
          <a:xfrm>
            <a:off x="4899271" y="4707411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Updates layer; chooses own layer, modifies details, and clicks update.</a:t>
            </a:r>
            <a:endParaRPr lang="en-US" sz="1200" dirty="0"/>
          </a:p>
        </p:txBody>
      </p:sp>
      <p:sp>
        <p:nvSpPr>
          <p:cNvPr id="30" name="Process 29"/>
          <p:cNvSpPr/>
          <p:nvPr/>
        </p:nvSpPr>
        <p:spPr>
          <a:xfrm>
            <a:off x="6966534" y="4706451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Deletes layer; chooses own layer, and clicks delete.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22" idx="2"/>
            <a:endCxn id="27" idx="0"/>
          </p:cNvCxnSpPr>
          <p:nvPr/>
        </p:nvCxnSpPr>
        <p:spPr>
          <a:xfrm flipH="1">
            <a:off x="1358945" y="4210054"/>
            <a:ext cx="3198242" cy="497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8" idx="0"/>
          </p:cNvCxnSpPr>
          <p:nvPr/>
        </p:nvCxnSpPr>
        <p:spPr>
          <a:xfrm flipH="1">
            <a:off x="3551628" y="4210054"/>
            <a:ext cx="1005559" cy="497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2"/>
            <a:endCxn id="29" idx="0"/>
          </p:cNvCxnSpPr>
          <p:nvPr/>
        </p:nvCxnSpPr>
        <p:spPr>
          <a:xfrm>
            <a:off x="4557187" y="4210054"/>
            <a:ext cx="1099625" cy="497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</p:cNvCxnSpPr>
          <p:nvPr/>
        </p:nvCxnSpPr>
        <p:spPr>
          <a:xfrm>
            <a:off x="4557187" y="4210054"/>
            <a:ext cx="3281647" cy="497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24961" y="4210054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4838" y="4362454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63757" y="434855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56946" y="421005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966534" y="262398"/>
            <a:ext cx="179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**May add capability to search for specific layers/</a:t>
            </a:r>
            <a:r>
              <a:rPr lang="en-US" sz="1200" dirty="0" err="1" smtClean="0"/>
              <a:t>hashtags</a:t>
            </a:r>
            <a:r>
              <a:rPr lang="en-US" sz="1200" dirty="0" smtClean="0"/>
              <a:t> </a:t>
            </a:r>
            <a:r>
              <a:rPr lang="en-US" sz="1200" i="1" dirty="0" smtClean="0"/>
              <a:t>IF HAVE TIME.</a:t>
            </a:r>
            <a:endParaRPr lang="en-US" sz="1200" i="1" dirty="0"/>
          </a:p>
        </p:txBody>
      </p:sp>
      <p:sp>
        <p:nvSpPr>
          <p:cNvPr id="50" name="Connector 49"/>
          <p:cNvSpPr/>
          <p:nvPr/>
        </p:nvSpPr>
        <p:spPr>
          <a:xfrm>
            <a:off x="4205075" y="6080450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27" idx="2"/>
            <a:endCxn id="50" idx="0"/>
          </p:cNvCxnSpPr>
          <p:nvPr/>
        </p:nvCxnSpPr>
        <p:spPr>
          <a:xfrm>
            <a:off x="1358945" y="5475726"/>
            <a:ext cx="3233516" cy="60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50" idx="0"/>
          </p:cNvCxnSpPr>
          <p:nvPr/>
        </p:nvCxnSpPr>
        <p:spPr>
          <a:xfrm>
            <a:off x="3551628" y="5475726"/>
            <a:ext cx="1040833" cy="60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2"/>
            <a:endCxn id="50" idx="0"/>
          </p:cNvCxnSpPr>
          <p:nvPr/>
        </p:nvCxnSpPr>
        <p:spPr>
          <a:xfrm flipH="1">
            <a:off x="4592461" y="5475726"/>
            <a:ext cx="1064351" cy="60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0" idx="2"/>
            <a:endCxn id="50" idx="0"/>
          </p:cNvCxnSpPr>
          <p:nvPr/>
        </p:nvCxnSpPr>
        <p:spPr>
          <a:xfrm flipH="1">
            <a:off x="4592461" y="5474766"/>
            <a:ext cx="3131614" cy="605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0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Creates new Layer record</a:t>
            </a:r>
          </a:p>
          <a:p>
            <a:pPr lvl="1"/>
            <a:r>
              <a:rPr lang="en-US" dirty="0" err="1" smtClean="0"/>
              <a:t>Autonumber</a:t>
            </a:r>
            <a:r>
              <a:rPr lang="en-US" dirty="0" smtClean="0"/>
              <a:t> is the primary key</a:t>
            </a:r>
          </a:p>
          <a:p>
            <a:pPr lvl="1"/>
            <a:r>
              <a:rPr lang="en-US" dirty="0" smtClean="0"/>
              <a:t>User inputs the layer name, length of layer (temp), and puts in a relative path to the file as a string</a:t>
            </a:r>
          </a:p>
          <a:p>
            <a:pPr lvl="1"/>
            <a:r>
              <a:rPr lang="en-US" dirty="0" smtClean="0"/>
              <a:t>User creates </a:t>
            </a:r>
            <a:r>
              <a:rPr lang="en-US" dirty="0" err="1" smtClean="0"/>
              <a:t>hashtags</a:t>
            </a:r>
            <a:endParaRPr lang="en-US" dirty="0" smtClean="0"/>
          </a:p>
          <a:p>
            <a:pPr lvl="2"/>
            <a:r>
              <a:rPr lang="en-US" dirty="0" smtClean="0"/>
              <a:t>Need to create </a:t>
            </a:r>
            <a:r>
              <a:rPr lang="en-US" dirty="0" err="1" smtClean="0"/>
              <a:t>hashtag</a:t>
            </a:r>
            <a:r>
              <a:rPr lang="en-US" dirty="0" smtClean="0"/>
              <a:t> in </a:t>
            </a:r>
            <a:r>
              <a:rPr lang="en-US" dirty="0" err="1" smtClean="0"/>
              <a:t>Hashtag</a:t>
            </a:r>
            <a:r>
              <a:rPr lang="en-US" dirty="0" smtClean="0"/>
              <a:t> table AFTER search through table to make sure does not exist</a:t>
            </a:r>
          </a:p>
          <a:p>
            <a:pPr lvl="3"/>
            <a:r>
              <a:rPr lang="en-US" dirty="0" smtClean="0"/>
              <a:t>If </a:t>
            </a:r>
            <a:r>
              <a:rPr lang="en-US" dirty="0" err="1" smtClean="0"/>
              <a:t>hashtag</a:t>
            </a:r>
            <a:r>
              <a:rPr lang="en-US" dirty="0" smtClean="0"/>
              <a:t> already exists, then DO NOT create new record in </a:t>
            </a:r>
            <a:r>
              <a:rPr lang="en-US" dirty="0" err="1" smtClean="0"/>
              <a:t>Hashtag</a:t>
            </a:r>
            <a:r>
              <a:rPr lang="en-US" dirty="0" smtClean="0"/>
              <a:t> table, move on to next step below</a:t>
            </a:r>
          </a:p>
          <a:p>
            <a:pPr lvl="2"/>
            <a:r>
              <a:rPr lang="en-US" dirty="0" smtClean="0"/>
              <a:t>Need to create </a:t>
            </a:r>
            <a:r>
              <a:rPr lang="en-US" dirty="0" err="1" smtClean="0"/>
              <a:t>hashtag</a:t>
            </a:r>
            <a:r>
              <a:rPr lang="en-US" dirty="0" smtClean="0"/>
              <a:t>/layer record in </a:t>
            </a:r>
            <a:r>
              <a:rPr lang="en-US" dirty="0" err="1" smtClean="0"/>
              <a:t>Hashtag</a:t>
            </a:r>
            <a:r>
              <a:rPr lang="en-US" dirty="0" smtClean="0"/>
              <a:t>/Layer table, relating the </a:t>
            </a:r>
            <a:r>
              <a:rPr lang="en-US" dirty="0" err="1" smtClean="0"/>
              <a:t>hashtag</a:t>
            </a:r>
            <a:r>
              <a:rPr lang="en-US" dirty="0" smtClean="0"/>
              <a:t> to the layer</a:t>
            </a:r>
          </a:p>
          <a:p>
            <a:pPr lvl="1"/>
            <a:r>
              <a:rPr lang="en-US" dirty="0" smtClean="0"/>
              <a:t>Today’s date is automatically stored as Created Date</a:t>
            </a:r>
          </a:p>
          <a:p>
            <a:pPr lvl="1"/>
            <a:r>
              <a:rPr lang="en-US" dirty="0" smtClean="0"/>
              <a:t>User that creates file is stored as Creator</a:t>
            </a:r>
          </a:p>
          <a:p>
            <a:pPr lvl="2"/>
            <a:r>
              <a:rPr lang="en-US" dirty="0" smtClean="0"/>
              <a:t>Backup plan is that User will input </a:t>
            </a:r>
            <a:r>
              <a:rPr lang="en-US" dirty="0" err="1" smtClean="0"/>
              <a:t>UserID</a:t>
            </a:r>
            <a:r>
              <a:rPr lang="en-US" dirty="0" smtClean="0"/>
              <a:t> and that will be stored as the FK to connect the layer to the User</a:t>
            </a:r>
          </a:p>
          <a:p>
            <a:pPr lvl="1"/>
            <a:r>
              <a:rPr lang="en-US" dirty="0" smtClean="0"/>
              <a:t>User has a list of the layers currently in the database when they are uploading a new layer, and can attach the layer that they are uploading to multiple layers already in the database by selecting the layers they want</a:t>
            </a:r>
          </a:p>
          <a:p>
            <a:pPr lvl="2"/>
            <a:r>
              <a:rPr lang="en-US" dirty="0" err="1" smtClean="0"/>
              <a:t>BaseLayerID</a:t>
            </a:r>
            <a:r>
              <a:rPr lang="en-US" dirty="0" smtClean="0"/>
              <a:t> = currently uploading layer</a:t>
            </a:r>
          </a:p>
          <a:p>
            <a:pPr lvl="2"/>
            <a:r>
              <a:rPr lang="en-US" dirty="0" err="1" smtClean="0"/>
              <a:t>LinkedLayerID</a:t>
            </a:r>
            <a:r>
              <a:rPr lang="en-US" dirty="0" smtClean="0"/>
              <a:t> = existing layer that current layer is being attached to</a:t>
            </a:r>
          </a:p>
          <a:p>
            <a:pPr lvl="2"/>
            <a:r>
              <a:rPr lang="en-US" dirty="0" smtClean="0"/>
              <a:t>NEED BOTH AND NEED NEW RECORDS IN LAYER_JUNCTION FOR EACH LAYER WANT TO LINK TO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9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a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Layer name (title)</a:t>
            </a:r>
          </a:p>
          <a:p>
            <a:r>
              <a:rPr lang="en-US" dirty="0" smtClean="0"/>
              <a:t>Change Layer File path</a:t>
            </a:r>
          </a:p>
          <a:p>
            <a:r>
              <a:rPr lang="en-US" dirty="0" smtClean="0"/>
              <a:t>Remove/add </a:t>
            </a:r>
            <a:r>
              <a:rPr lang="en-US" dirty="0" err="1" smtClean="0"/>
              <a:t>hashtag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</a:p>
          <a:p>
            <a:pPr lvl="2"/>
            <a:r>
              <a:rPr lang="en-US" dirty="0" smtClean="0"/>
              <a:t>Insert new record in the </a:t>
            </a:r>
            <a:r>
              <a:rPr lang="en-US" dirty="0" err="1" smtClean="0"/>
              <a:t>Hashtag</a:t>
            </a:r>
            <a:r>
              <a:rPr lang="en-US" dirty="0" smtClean="0"/>
              <a:t> table</a:t>
            </a:r>
          </a:p>
          <a:p>
            <a:pPr lvl="2"/>
            <a:r>
              <a:rPr lang="en-US" dirty="0" smtClean="0"/>
              <a:t>Insert new record in the </a:t>
            </a:r>
            <a:r>
              <a:rPr lang="en-US" dirty="0" err="1" smtClean="0"/>
              <a:t>Hashtag</a:t>
            </a:r>
            <a:r>
              <a:rPr lang="en-US" dirty="0" smtClean="0"/>
              <a:t>/Layer junction table</a:t>
            </a:r>
          </a:p>
          <a:p>
            <a:pPr lvl="1"/>
            <a:r>
              <a:rPr lang="en-US" dirty="0" smtClean="0"/>
              <a:t>Remove</a:t>
            </a:r>
          </a:p>
          <a:p>
            <a:pPr lvl="2"/>
            <a:r>
              <a:rPr lang="en-US" b="1" u="sng" dirty="0" smtClean="0"/>
              <a:t>Delete</a:t>
            </a:r>
            <a:r>
              <a:rPr lang="en-US" dirty="0" smtClean="0"/>
              <a:t> record in the </a:t>
            </a:r>
            <a:r>
              <a:rPr lang="en-US" dirty="0" err="1" smtClean="0"/>
              <a:t>Hashtag</a:t>
            </a:r>
            <a:r>
              <a:rPr lang="en-US" dirty="0" smtClean="0"/>
              <a:t>/Layer junction table</a:t>
            </a:r>
          </a:p>
          <a:p>
            <a:pPr lvl="2"/>
            <a:r>
              <a:rPr lang="en-US" dirty="0" smtClean="0"/>
              <a:t>DO NOT delete records in the </a:t>
            </a:r>
            <a:r>
              <a:rPr lang="en-US" dirty="0" err="1" smtClean="0"/>
              <a:t>Hashtag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873</Words>
  <Application>Microsoft Macintosh PowerPoint</Application>
  <PresentationFormat>On-screen Show (4:3)</PresentationFormat>
  <Paragraphs>171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Progress Report</vt:lpstr>
      <vt:lpstr>Simple ERD</vt:lpstr>
      <vt:lpstr>Simple ERD Relationship Descriptions</vt:lpstr>
      <vt:lpstr>ERD from Database</vt:lpstr>
      <vt:lpstr>Detailed ERD</vt:lpstr>
      <vt:lpstr>User Interactions:</vt:lpstr>
      <vt:lpstr>Diagram</vt:lpstr>
      <vt:lpstr>Upload a Track</vt:lpstr>
      <vt:lpstr>Edit a Track</vt:lpstr>
      <vt:lpstr>Delete a Track</vt:lpstr>
      <vt:lpstr>Read a Track</vt:lpstr>
      <vt:lpstr>Views</vt:lpstr>
      <vt:lpstr>Technical Specifications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Wasserman</dc:creator>
  <cp:lastModifiedBy>Ilana Wasserman</cp:lastModifiedBy>
  <cp:revision>345</cp:revision>
  <dcterms:created xsi:type="dcterms:W3CDTF">2016-02-03T21:47:23Z</dcterms:created>
  <dcterms:modified xsi:type="dcterms:W3CDTF">2016-03-17T21:54:01Z</dcterms:modified>
</cp:coreProperties>
</file>