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6C4A-6E26-4D1D-822C-78CC07706D3C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1B56-0864-4667-BAC4-D5ADD9FAB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1500174"/>
            <a:ext cx="1571636" cy="45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5786" y="150017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Focus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85786" y="214311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Conv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5786" y="2786058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CSP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5786" y="3429000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Conv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5786" y="407194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CSP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5786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Upsample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5786" y="535782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Detect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86314" y="1500174"/>
            <a:ext cx="1571636" cy="45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86314" y="150017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-1</a:t>
            </a:r>
            <a:endParaRPr lang="zh-CN" altLang="en-US" b="1"/>
          </a:p>
        </p:txBody>
      </p:sp>
      <p:sp>
        <p:nvSpPr>
          <p:cNvPr id="15" name="矩形 14"/>
          <p:cNvSpPr/>
          <p:nvPr/>
        </p:nvSpPr>
        <p:spPr>
          <a:xfrm>
            <a:off x="4786314" y="214311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6314" y="2786058"/>
            <a:ext cx="1571636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86314" y="3429000"/>
            <a:ext cx="1571636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86314" y="407194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86314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6314" y="535782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58523" y="7857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标记需要储存输出</a:t>
            </a:r>
            <a:endParaRPr lang="en-US" altLang="zh-CN" smtClean="0"/>
          </a:p>
          <a:p>
            <a:pPr algn="ctr"/>
            <a:r>
              <a:rPr lang="zh-CN" altLang="en-US" smtClean="0"/>
              <a:t>的</a:t>
            </a:r>
            <a:r>
              <a:rPr lang="en-US" altLang="zh-CN" smtClean="0"/>
              <a:t>layer</a:t>
            </a:r>
            <a:r>
              <a:rPr lang="zh-CN" altLang="en-US" smtClean="0"/>
              <a:t>索引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00892" y="1500174"/>
            <a:ext cx="1571636" cy="45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0892" y="150017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None</a:t>
            </a:r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7000892" y="214311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None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00892" y="2786058"/>
            <a:ext cx="1571636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tensor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00892" y="3429000"/>
            <a:ext cx="1571636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tensor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00892" y="407194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None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00892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None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00892" y="535782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None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20425" y="785794"/>
            <a:ext cx="179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储存的</a:t>
            </a:r>
            <a:r>
              <a:rPr lang="en-US" altLang="zh-CN" smtClean="0"/>
              <a:t>layer</a:t>
            </a:r>
            <a:r>
              <a:rPr lang="zh-CN" altLang="en-US" smtClean="0"/>
              <a:t>输出</a:t>
            </a:r>
            <a:endParaRPr lang="en-US" altLang="zh-CN" smtClean="0"/>
          </a:p>
          <a:p>
            <a:pPr algn="ctr"/>
            <a:r>
              <a:rPr lang="en-US" altLang="zh-CN"/>
              <a:t>Tensor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86050" y="1500174"/>
            <a:ext cx="1571636" cy="45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86050" y="150017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-1</a:t>
            </a:r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2786050" y="214311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86050" y="2786058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86050" y="3429000"/>
            <a:ext cx="157163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786050" y="4071942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786050" y="4714884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-1,3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786050" y="5357826"/>
            <a:ext cx="15716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05583" y="785794"/>
            <a:ext cx="179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每个</a:t>
            </a:r>
            <a:r>
              <a:rPr lang="en-US" altLang="zh-CN" smtClean="0"/>
              <a:t>layer</a:t>
            </a:r>
            <a:r>
              <a:rPr lang="zh-CN" altLang="en-US" smtClean="0"/>
              <a:t>对应的</a:t>
            </a:r>
            <a:endParaRPr lang="en-US" altLang="zh-CN" smtClean="0"/>
          </a:p>
          <a:p>
            <a:pPr algn="ctr"/>
            <a:r>
              <a:rPr lang="en-US" altLang="zh-CN" smtClean="0"/>
              <a:t>from_index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2021-06-03T01:22:51Z</dcterms:created>
  <dcterms:modified xsi:type="dcterms:W3CDTF">2021-06-03T01:27:37Z</dcterms:modified>
</cp:coreProperties>
</file>