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3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8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3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F7BD-83A0-40FD-88A6-1D4DEACA9E4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88CE-2DA8-44EC-BC90-926965964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7280" y="980728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06699" y="980728"/>
            <a:ext cx="748421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35708" y="980728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7280" y="1809881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97380" y="1809881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35707" y="1810326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746368" y="2814319"/>
            <a:ext cx="1035732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求和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7" idx="4"/>
            <a:endCxn id="10" idx="1"/>
          </p:cNvCxnSpPr>
          <p:nvPr/>
        </p:nvCxnSpPr>
        <p:spPr>
          <a:xfrm>
            <a:off x="693324" y="2385945"/>
            <a:ext cx="2204723" cy="512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  <a:endCxn id="10" idx="0"/>
          </p:cNvCxnSpPr>
          <p:nvPr/>
        </p:nvCxnSpPr>
        <p:spPr>
          <a:xfrm>
            <a:off x="1593424" y="2385945"/>
            <a:ext cx="1670810" cy="428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  <a:endCxn id="10" idx="7"/>
          </p:cNvCxnSpPr>
          <p:nvPr/>
        </p:nvCxnSpPr>
        <p:spPr>
          <a:xfrm>
            <a:off x="2431751" y="2386390"/>
            <a:ext cx="1198670" cy="512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4"/>
            <a:endCxn id="7" idx="0"/>
          </p:cNvCxnSpPr>
          <p:nvPr/>
        </p:nvCxnSpPr>
        <p:spPr>
          <a:xfrm>
            <a:off x="693324" y="1556792"/>
            <a:ext cx="0" cy="253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8" idx="0"/>
          </p:cNvCxnSpPr>
          <p:nvPr/>
        </p:nvCxnSpPr>
        <p:spPr>
          <a:xfrm>
            <a:off x="1580910" y="1556792"/>
            <a:ext cx="12514" cy="253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4"/>
            <a:endCxn id="9" idx="0"/>
          </p:cNvCxnSpPr>
          <p:nvPr/>
        </p:nvCxnSpPr>
        <p:spPr>
          <a:xfrm flipH="1">
            <a:off x="2431751" y="1556792"/>
            <a:ext cx="1" cy="25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05292" y="119744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319202" y="119744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143719" y="119744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0" idx="4"/>
            <a:endCxn id="4" idx="0"/>
          </p:cNvCxnSpPr>
          <p:nvPr/>
        </p:nvCxnSpPr>
        <p:spPr>
          <a:xfrm>
            <a:off x="693324" y="695808"/>
            <a:ext cx="0" cy="28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4"/>
            <a:endCxn id="5" idx="0"/>
          </p:cNvCxnSpPr>
          <p:nvPr/>
        </p:nvCxnSpPr>
        <p:spPr>
          <a:xfrm flipH="1">
            <a:off x="1580910" y="695808"/>
            <a:ext cx="26324" cy="28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4"/>
            <a:endCxn id="6" idx="0"/>
          </p:cNvCxnSpPr>
          <p:nvPr/>
        </p:nvCxnSpPr>
        <p:spPr>
          <a:xfrm>
            <a:off x="2431751" y="695808"/>
            <a:ext cx="1" cy="28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234865" y="3034017"/>
            <a:ext cx="103573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43041" y="4122373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243141" y="4122373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081468" y="4122818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43041" y="4986914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243141" y="4986914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081468" y="4987359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8" idx="4"/>
            <a:endCxn id="61" idx="0"/>
          </p:cNvCxnSpPr>
          <p:nvPr/>
        </p:nvCxnSpPr>
        <p:spPr>
          <a:xfrm>
            <a:off x="739085" y="4698437"/>
            <a:ext cx="0" cy="288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4"/>
            <a:endCxn id="62" idx="0"/>
          </p:cNvCxnSpPr>
          <p:nvPr/>
        </p:nvCxnSpPr>
        <p:spPr>
          <a:xfrm>
            <a:off x="1639185" y="4698437"/>
            <a:ext cx="0" cy="288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4"/>
            <a:endCxn id="63" idx="0"/>
          </p:cNvCxnSpPr>
          <p:nvPr/>
        </p:nvCxnSpPr>
        <p:spPr>
          <a:xfrm>
            <a:off x="2477512" y="4698882"/>
            <a:ext cx="0" cy="288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2" idx="5"/>
            <a:endCxn id="60" idx="0"/>
          </p:cNvCxnSpPr>
          <p:nvPr/>
        </p:nvCxnSpPr>
        <p:spPr>
          <a:xfrm>
            <a:off x="2118918" y="3525718"/>
            <a:ext cx="358594" cy="597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2" idx="4"/>
            <a:endCxn id="59" idx="0"/>
          </p:cNvCxnSpPr>
          <p:nvPr/>
        </p:nvCxnSpPr>
        <p:spPr>
          <a:xfrm flipH="1">
            <a:off x="1639185" y="3610081"/>
            <a:ext cx="113546" cy="512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2" idx="3"/>
            <a:endCxn id="58" idx="0"/>
          </p:cNvCxnSpPr>
          <p:nvPr/>
        </p:nvCxnSpPr>
        <p:spPr>
          <a:xfrm flipH="1">
            <a:off x="739085" y="3525718"/>
            <a:ext cx="647459" cy="59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" idx="3"/>
            <a:endCxn id="58" idx="1"/>
          </p:cNvCxnSpPr>
          <p:nvPr/>
        </p:nvCxnSpPr>
        <p:spPr>
          <a:xfrm>
            <a:off x="413279" y="2301582"/>
            <a:ext cx="45761" cy="19051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0" idx="2"/>
            <a:endCxn id="52" idx="7"/>
          </p:cNvCxnSpPr>
          <p:nvPr/>
        </p:nvCxnSpPr>
        <p:spPr>
          <a:xfrm flipH="1">
            <a:off x="2118918" y="3102351"/>
            <a:ext cx="627450" cy="16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" idx="4"/>
            <a:endCxn id="59" idx="0"/>
          </p:cNvCxnSpPr>
          <p:nvPr/>
        </p:nvCxnSpPr>
        <p:spPr>
          <a:xfrm>
            <a:off x="1593424" y="2385945"/>
            <a:ext cx="45761" cy="1736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" idx="4"/>
            <a:endCxn id="60" idx="0"/>
          </p:cNvCxnSpPr>
          <p:nvPr/>
        </p:nvCxnSpPr>
        <p:spPr>
          <a:xfrm>
            <a:off x="2431751" y="2386390"/>
            <a:ext cx="45761" cy="1736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1062814" y="6093296"/>
            <a:ext cx="1207783" cy="504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Loss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63" idx="4"/>
            <a:endCxn id="125" idx="7"/>
          </p:cNvCxnSpPr>
          <p:nvPr/>
        </p:nvCxnSpPr>
        <p:spPr>
          <a:xfrm flipH="1">
            <a:off x="2093721" y="5563423"/>
            <a:ext cx="383791" cy="603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62" idx="4"/>
            <a:endCxn id="125" idx="0"/>
          </p:cNvCxnSpPr>
          <p:nvPr/>
        </p:nvCxnSpPr>
        <p:spPr>
          <a:xfrm>
            <a:off x="1639185" y="5562978"/>
            <a:ext cx="27521" cy="530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1" idx="4"/>
            <a:endCxn id="125" idx="1"/>
          </p:cNvCxnSpPr>
          <p:nvPr/>
        </p:nvCxnSpPr>
        <p:spPr>
          <a:xfrm>
            <a:off x="739085" y="5562978"/>
            <a:ext cx="500605" cy="604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4921805" y="1048320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5831224" y="1048320"/>
            <a:ext cx="748421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660233" y="1048320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921805" y="1877473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5821905" y="1877473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660232" y="1877918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expy3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370893" y="2881911"/>
            <a:ext cx="1035732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求和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029817" y="18733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5943727" y="18733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6768244" y="18733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y3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5859390" y="3101609"/>
            <a:ext cx="103573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4967566" y="4189965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867666" y="4189965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705993" y="4190410"/>
            <a:ext cx="792088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除法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4967566" y="5054506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5867666" y="5054506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705993" y="5054951"/>
            <a:ext cx="792088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687339" y="6160888"/>
            <a:ext cx="1207783" cy="504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Loss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stCxn id="168" idx="1"/>
            <a:endCxn id="155" idx="4"/>
          </p:cNvCxnSpPr>
          <p:nvPr/>
        </p:nvCxnSpPr>
        <p:spPr>
          <a:xfrm flipH="1" flipV="1">
            <a:off x="5363610" y="5630570"/>
            <a:ext cx="500605" cy="604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5" idx="0"/>
            <a:endCxn id="152" idx="4"/>
          </p:cNvCxnSpPr>
          <p:nvPr/>
        </p:nvCxnSpPr>
        <p:spPr>
          <a:xfrm flipV="1">
            <a:off x="5363610" y="4766029"/>
            <a:ext cx="0" cy="288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2" idx="1"/>
            <a:endCxn id="135" idx="3"/>
          </p:cNvCxnSpPr>
          <p:nvPr/>
        </p:nvCxnSpPr>
        <p:spPr>
          <a:xfrm flipH="1" flipV="1">
            <a:off x="5037804" y="2369174"/>
            <a:ext cx="45761" cy="19051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2" idx="7"/>
            <a:endCxn id="151" idx="3"/>
          </p:cNvCxnSpPr>
          <p:nvPr/>
        </p:nvCxnSpPr>
        <p:spPr>
          <a:xfrm flipV="1">
            <a:off x="5643655" y="3593310"/>
            <a:ext cx="367414" cy="6810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1" idx="7"/>
            <a:endCxn id="138" idx="1"/>
          </p:cNvCxnSpPr>
          <p:nvPr/>
        </p:nvCxnSpPr>
        <p:spPr>
          <a:xfrm flipV="1">
            <a:off x="6743443" y="2966274"/>
            <a:ext cx="779129" cy="219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38" idx="1"/>
            <a:endCxn id="135" idx="6"/>
          </p:cNvCxnSpPr>
          <p:nvPr/>
        </p:nvCxnSpPr>
        <p:spPr>
          <a:xfrm flipH="1" flipV="1">
            <a:off x="5713893" y="2165505"/>
            <a:ext cx="1808679" cy="800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35" idx="0"/>
            <a:endCxn id="132" idx="4"/>
          </p:cNvCxnSpPr>
          <p:nvPr/>
        </p:nvCxnSpPr>
        <p:spPr>
          <a:xfrm flipV="1">
            <a:off x="5317849" y="1624384"/>
            <a:ext cx="0" cy="253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0"/>
            <a:endCxn id="156" idx="4"/>
          </p:cNvCxnSpPr>
          <p:nvPr/>
        </p:nvCxnSpPr>
        <p:spPr>
          <a:xfrm flipH="1" flipV="1">
            <a:off x="6263710" y="5630570"/>
            <a:ext cx="27521" cy="5303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56" idx="0"/>
            <a:endCxn id="153" idx="4"/>
          </p:cNvCxnSpPr>
          <p:nvPr/>
        </p:nvCxnSpPr>
        <p:spPr>
          <a:xfrm flipV="1">
            <a:off x="6263710" y="4766029"/>
            <a:ext cx="0" cy="2884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53" idx="0"/>
            <a:endCxn id="151" idx="4"/>
          </p:cNvCxnSpPr>
          <p:nvPr/>
        </p:nvCxnSpPr>
        <p:spPr>
          <a:xfrm flipV="1">
            <a:off x="6263710" y="3677673"/>
            <a:ext cx="113546" cy="5122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68" idx="7"/>
            <a:endCxn id="157" idx="4"/>
          </p:cNvCxnSpPr>
          <p:nvPr/>
        </p:nvCxnSpPr>
        <p:spPr>
          <a:xfrm flipV="1">
            <a:off x="6718246" y="5631015"/>
            <a:ext cx="383791" cy="60369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57" idx="0"/>
            <a:endCxn id="154" idx="4"/>
          </p:cNvCxnSpPr>
          <p:nvPr/>
        </p:nvCxnSpPr>
        <p:spPr>
          <a:xfrm flipV="1">
            <a:off x="7102037" y="4766474"/>
            <a:ext cx="0" cy="28847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54" idx="0"/>
            <a:endCxn id="151" idx="5"/>
          </p:cNvCxnSpPr>
          <p:nvPr/>
        </p:nvCxnSpPr>
        <p:spPr>
          <a:xfrm flipH="1" flipV="1">
            <a:off x="6743443" y="3593310"/>
            <a:ext cx="358594" cy="5971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51" idx="6"/>
            <a:endCxn id="138" idx="2"/>
          </p:cNvCxnSpPr>
          <p:nvPr/>
        </p:nvCxnSpPr>
        <p:spPr>
          <a:xfrm flipV="1">
            <a:off x="6895122" y="3169943"/>
            <a:ext cx="475771" cy="2196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151" idx="5"/>
            <a:endCxn id="138" idx="3"/>
          </p:cNvCxnSpPr>
          <p:nvPr/>
        </p:nvCxnSpPr>
        <p:spPr>
          <a:xfrm flipV="1">
            <a:off x="6743443" y="3373612"/>
            <a:ext cx="779129" cy="21969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38" idx="2"/>
            <a:endCxn id="135" idx="5"/>
          </p:cNvCxnSpPr>
          <p:nvPr/>
        </p:nvCxnSpPr>
        <p:spPr>
          <a:xfrm flipH="1" flipV="1">
            <a:off x="5597894" y="2369174"/>
            <a:ext cx="1772999" cy="8007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stCxn id="138" idx="3"/>
            <a:endCxn id="135" idx="4"/>
          </p:cNvCxnSpPr>
          <p:nvPr/>
        </p:nvCxnSpPr>
        <p:spPr>
          <a:xfrm flipH="1" flipV="1">
            <a:off x="5317849" y="2453537"/>
            <a:ext cx="2204723" cy="9200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132" idx="0"/>
            <a:endCxn id="145" idx="4"/>
          </p:cNvCxnSpPr>
          <p:nvPr/>
        </p:nvCxnSpPr>
        <p:spPr>
          <a:xfrm flipV="1">
            <a:off x="5317849" y="763400"/>
            <a:ext cx="0" cy="284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2021-05-13T17:05:57Z</dcterms:created>
  <dcterms:modified xsi:type="dcterms:W3CDTF">2021-05-13T17:20:35Z</dcterms:modified>
</cp:coreProperties>
</file>