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1A23-216C-8FB9-BE9F-E88B75063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D4F29-0E8E-CBCC-594D-7AC241D32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686EA-302B-E610-4C6D-CB33A0F7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70F4-012C-1439-826B-FB11ABA1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1EA7-93B5-7B61-F316-31B47D79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1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1281-6D0B-8AE2-C03E-E064C8BC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D29-703F-5DF1-CB17-5FA8F60CF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2709-2044-C675-CDF1-E1679E17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F8A1B-CE5B-DD22-300A-2C19EBEB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67CD-7779-2AF3-ADB3-3E535C8C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E07E6-E2D1-3B2A-15D5-0365A7381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F0228-2ECF-946E-82BB-14D1A0F3D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7011-E9B4-4582-E15D-D12F1E5A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17D3-EFAE-31D0-7565-8ABA140E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2738-5E7A-0B7E-DF80-07F8B742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7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DE42-CD67-1DA6-66C8-58A0F4C8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BBEC-42C4-4C94-7409-4C7C0E5C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CB5C-6BDB-3092-E1F1-75E1953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4F24-3CE9-CF59-7618-72C678DA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2018-0687-825F-D4DD-681873DC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734-B822-8B9A-8F17-74D85B65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D7958-DE63-6B1D-53F8-9DDDC2B6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52A4-4FBA-91FD-F75C-C4C1BF5A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BCCA2-DDE2-26FC-E7D0-6F7EB890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3A78-A431-537B-89AF-0F4E9791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5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8522-2B10-3FCC-7197-82941ABD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F7D-264C-9CF6-8824-7C7C98116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A5C75-733F-99D6-7FE8-D3DB16694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6A540-D879-DBC5-628E-7DC2ECB8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C3FEC-99E0-850C-F8AC-2862E17C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3C4A6-C00C-E394-432F-5EE93D39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3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20E2-5836-62DD-C270-57EFDBAC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08DD-BA58-76F2-ED5B-73260AC2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1F79C-B71C-EC4E-D212-FFA3B51A0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74498-554F-BA37-B218-92276C625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6D725-C9FA-3579-5E98-3EAC33F57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A7E8F-5D68-A8F3-E5DF-9BB6E8A1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B8574-DCBC-90B8-2F17-2EA5E06D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C94E2-9D3B-3C46-6650-4A8AEBDD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2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90E8-18E3-6294-A8AA-C6CED46D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F0492-C65F-99FB-2D9C-DA2E9F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811F2-41BB-CDF8-C347-741CF01F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66117-4F75-BE4D-C761-90D21E1E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9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50D6F-275A-30C6-21FE-C8553028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6B67D-FF0F-A4F4-37B9-4531ABF9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EDC16-E5E2-76FC-1FAC-56D99478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04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3DB6-7C99-14FB-68DB-9EC56FE7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6D0A-5C0F-1977-BDC3-954A521B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3C45F-8A0B-096F-3DC6-910E97711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B8E-62CD-AD1D-B1C9-4DCAC674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7C9B-1049-D145-0AD5-7791D698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3ABCC-9622-4922-3A2C-F64B1471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2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0093-7CB9-1A8B-2A9E-21424F73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20C58-BE68-27FC-CF04-9EC605E52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B995-6C6D-BDEF-202D-033B8432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B7AC0-A6B2-7299-483F-EC684646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19895-D2DF-273D-A1A9-683A8EAC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B8CEC-EFE8-3834-59C7-A6FDCD66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2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74FC8-D809-418D-F02A-9A0FA33E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31032-4F0B-4CBB-2E51-87AA9BDE7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82E45-D7A4-AE88-A242-0F1B1D48E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6E1D2-1EAE-455E-BCEF-D8BA405C1357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E56B-1C62-BF04-6D94-2E9B6355B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E32A2-A14F-8D8E-AFD3-82987C029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0BFCC-E1AF-433F-9BE3-DFADE97ED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1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6E550-E787-A71A-E1AD-58B5A10C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B3E37B-9637-F63D-6262-91D13CB6D7BC}"/>
              </a:ext>
            </a:extLst>
          </p:cNvPr>
          <p:cNvSpPr/>
          <p:nvPr/>
        </p:nvSpPr>
        <p:spPr>
          <a:xfrm>
            <a:off x="655782" y="4771176"/>
            <a:ext cx="2355273" cy="659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 a login …</a:t>
            </a:r>
          </a:p>
        </p:txBody>
      </p:sp>
    </p:spTree>
    <p:extLst>
      <p:ext uri="{BB962C8B-B14F-4D97-AF65-F5344CB8AC3E}">
        <p14:creationId xmlns:p14="http://schemas.microsoft.com/office/powerpoint/2010/main" val="3943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490DFD-3492-2BBA-FFA6-B56860F0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5B92B6-FA9D-5BFA-D914-30CAB2E5525C}"/>
              </a:ext>
            </a:extLst>
          </p:cNvPr>
          <p:cNvSpPr/>
          <p:nvPr/>
        </p:nvSpPr>
        <p:spPr>
          <a:xfrm>
            <a:off x="655782" y="4771176"/>
            <a:ext cx="2355273" cy="1113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 login (if you’ve previously created one)…</a:t>
            </a:r>
          </a:p>
        </p:txBody>
      </p:sp>
    </p:spTree>
    <p:extLst>
      <p:ext uri="{BB962C8B-B14F-4D97-AF65-F5344CB8AC3E}">
        <p14:creationId xmlns:p14="http://schemas.microsoft.com/office/powerpoint/2010/main" val="160644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2771C-CE6A-D0B6-81C7-ABFF91A9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C6825-CAD9-A5C7-B40E-4774C97FC4DC}"/>
              </a:ext>
            </a:extLst>
          </p:cNvPr>
          <p:cNvSpPr/>
          <p:nvPr/>
        </p:nvSpPr>
        <p:spPr>
          <a:xfrm>
            <a:off x="655782" y="4771176"/>
            <a:ext cx="2355273" cy="659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info</a:t>
            </a:r>
          </a:p>
        </p:txBody>
      </p:sp>
    </p:spTree>
    <p:extLst>
      <p:ext uri="{BB962C8B-B14F-4D97-AF65-F5344CB8AC3E}">
        <p14:creationId xmlns:p14="http://schemas.microsoft.com/office/powerpoint/2010/main" val="123708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ACDBA5-2EF0-69FB-A765-2D9622F3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B1C111-19D2-CE79-656A-21832F8B0CA2}"/>
              </a:ext>
            </a:extLst>
          </p:cNvPr>
          <p:cNvSpPr/>
          <p:nvPr/>
        </p:nvSpPr>
        <p:spPr>
          <a:xfrm>
            <a:off x="655782" y="4771176"/>
            <a:ext cx="2355273" cy="659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advent calendar</a:t>
            </a:r>
          </a:p>
        </p:txBody>
      </p:sp>
    </p:spTree>
    <p:extLst>
      <p:ext uri="{BB962C8B-B14F-4D97-AF65-F5344CB8AC3E}">
        <p14:creationId xmlns:p14="http://schemas.microsoft.com/office/powerpoint/2010/main" val="340451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C93625D-39A2-0C4D-73B0-BB09B570D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9203AA-96B1-5708-5ED2-B836F7B093F3}"/>
              </a:ext>
            </a:extLst>
          </p:cNvPr>
          <p:cNvSpPr/>
          <p:nvPr/>
        </p:nvSpPr>
        <p:spPr>
          <a:xfrm>
            <a:off x="655782" y="4771176"/>
            <a:ext cx="2355273" cy="1095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Answer a question</a:t>
            </a:r>
          </a:p>
          <a:p>
            <a:pPr algn="ctr"/>
            <a:r>
              <a:rPr lang="en-GB" dirty="0"/>
              <a:t>- red so no previews! ;0)</a:t>
            </a:r>
          </a:p>
        </p:txBody>
      </p:sp>
    </p:spTree>
    <p:extLst>
      <p:ext uri="{BB962C8B-B14F-4D97-AF65-F5344CB8AC3E}">
        <p14:creationId xmlns:p14="http://schemas.microsoft.com/office/powerpoint/2010/main" val="200592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50B1F-8490-18D1-2B37-842CE9AE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00" y="-337"/>
            <a:ext cx="12193199" cy="6858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F321D7-0444-EC73-C56C-34CC6040F763}"/>
              </a:ext>
            </a:extLst>
          </p:cNvPr>
          <p:cNvSpPr/>
          <p:nvPr/>
        </p:nvSpPr>
        <p:spPr>
          <a:xfrm>
            <a:off x="655782" y="4191755"/>
            <a:ext cx="2355273" cy="1584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When a door is selected, it is removed to reveal part of the image below</a:t>
            </a:r>
          </a:p>
        </p:txBody>
      </p:sp>
    </p:spTree>
    <p:extLst>
      <p:ext uri="{BB962C8B-B14F-4D97-AF65-F5344CB8AC3E}">
        <p14:creationId xmlns:p14="http://schemas.microsoft.com/office/powerpoint/2010/main" val="382879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people wearing santa hats&#10;&#10;Description automatically generated">
            <a:extLst>
              <a:ext uri="{FF2B5EF4-FFF2-40B4-BE49-F238E27FC236}">
                <a16:creationId xmlns:a16="http://schemas.microsoft.com/office/drawing/2014/main" id="{793B27FC-8BD7-332F-0499-179A26577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6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Hooper</dc:creator>
  <cp:lastModifiedBy>Laura Hooper</cp:lastModifiedBy>
  <cp:revision>1</cp:revision>
  <dcterms:created xsi:type="dcterms:W3CDTF">2024-11-29T12:59:28Z</dcterms:created>
  <dcterms:modified xsi:type="dcterms:W3CDTF">2024-11-29T13:11:11Z</dcterms:modified>
</cp:coreProperties>
</file>