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1" r:id="rId4"/>
    <p:sldId id="262" r:id="rId5"/>
    <p:sldId id="263" r:id="rId6"/>
    <p:sldId id="277" r:id="rId7"/>
    <p:sldId id="266" r:id="rId8"/>
    <p:sldId id="275" r:id="rId9"/>
    <p:sldId id="267" r:id="rId10"/>
    <p:sldId id="268" r:id="rId11"/>
    <p:sldId id="269" r:id="rId12"/>
    <p:sldId id="270" r:id="rId13"/>
    <p:sldId id="271" r:id="rId14"/>
    <p:sldId id="273"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EBFF"/>
    <a:srgbClr val="007886"/>
    <a:srgbClr val="6D9196"/>
    <a:srgbClr val="67AFB9"/>
    <a:srgbClr val="343D36"/>
    <a:srgbClr val="00CBE6"/>
    <a:srgbClr val="FBFF53"/>
    <a:srgbClr val="FE7A99"/>
    <a:srgbClr val="FF5BA5"/>
    <a:srgbClr val="BEA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68A3D-6527-4EF1-875C-314052AD4E20}" type="datetimeFigureOut">
              <a:rPr lang="en-US" smtClean="0"/>
              <a:t>1/22/2019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F1AC4-CB82-4BF9-91E7-285BFC95F8CC}" type="slidenum">
              <a:rPr lang="en-US" smtClean="0"/>
              <a:t>‹#›</a:t>
            </a:fld>
            <a:endParaRPr lang="en-US"/>
          </a:p>
        </p:txBody>
      </p:sp>
    </p:spTree>
    <p:extLst>
      <p:ext uri="{BB962C8B-B14F-4D97-AF65-F5344CB8AC3E}">
        <p14:creationId xmlns:p14="http://schemas.microsoft.com/office/powerpoint/2010/main" val="54379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F1AC4-CB82-4BF9-91E7-285BFC95F8CC}" type="slidenum">
              <a:rPr lang="en-US" smtClean="0"/>
              <a:t>2</a:t>
            </a:fld>
            <a:endParaRPr lang="en-US"/>
          </a:p>
        </p:txBody>
      </p:sp>
    </p:spTree>
    <p:extLst>
      <p:ext uri="{BB962C8B-B14F-4D97-AF65-F5344CB8AC3E}">
        <p14:creationId xmlns:p14="http://schemas.microsoft.com/office/powerpoint/2010/main" val="325150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F1AC4-CB82-4BF9-91E7-285BFC95F8CC}" type="slidenum">
              <a:rPr lang="en-US" smtClean="0"/>
              <a:t>3</a:t>
            </a:fld>
            <a:endParaRPr lang="en-US"/>
          </a:p>
        </p:txBody>
      </p:sp>
    </p:spTree>
    <p:extLst>
      <p:ext uri="{BB962C8B-B14F-4D97-AF65-F5344CB8AC3E}">
        <p14:creationId xmlns:p14="http://schemas.microsoft.com/office/powerpoint/2010/main" val="2231954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891995"/>
            <a:ext cx="8246070" cy="763525"/>
          </a:xfrm>
          <a:noFill/>
          <a:effectLst/>
        </p:spPr>
        <p:txBody>
          <a:bodyPr>
            <a:normAutofit/>
          </a:bodyPr>
          <a:lstStyle>
            <a:lvl1pPr algn="r">
              <a:defRPr sz="3600">
                <a:solidFill>
                  <a:schemeClr val="bg1"/>
                </a:solidFill>
                <a:effectLst>
                  <a:outerShdw blurRad="76200" dist="38100" dir="3000000" algn="ctr" rotWithShape="0">
                    <a:schemeClr val="tx1">
                      <a:alpha val="41000"/>
                    </a:schemeClr>
                  </a:outerShdw>
                </a:effectLst>
              </a:defRPr>
            </a:lvl1pPr>
          </a:lstStyle>
          <a:p>
            <a:r>
              <a:rPr lang="en-US" dirty="0"/>
              <a:t>Click to edit Master title style</a:t>
            </a:r>
          </a:p>
        </p:txBody>
      </p:sp>
      <p:sp>
        <p:nvSpPr>
          <p:cNvPr id="3" name="Subtitle 2"/>
          <p:cNvSpPr>
            <a:spLocks noGrp="1"/>
          </p:cNvSpPr>
          <p:nvPr>
            <p:ph type="subTitle" idx="1"/>
          </p:nvPr>
        </p:nvSpPr>
        <p:spPr>
          <a:xfrm>
            <a:off x="448965" y="1655520"/>
            <a:ext cx="8246070" cy="610820"/>
          </a:xfrm>
          <a:noFill/>
        </p:spPr>
        <p:txBody>
          <a:bodyPr>
            <a:normAutofit/>
          </a:bodyPr>
          <a:lstStyle>
            <a:lvl1pPr marL="0" indent="0" algn="r">
              <a:buNone/>
              <a:defRPr sz="2800" b="0" i="0">
                <a:solidFill>
                  <a:srgbClr val="5BEB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6D6EEF6-1DB7-4961-B037-286BADFAE82D}" type="datetime4">
              <a:rPr lang="en-US" smtClean="0"/>
              <a:t>January 22, 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8AABB-987F-4373-A6D5-5B4ECEC013AD}" type="datetime4">
              <a:rPr lang="en-US" smtClean="0"/>
              <a:t>January 22,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5E42E-79E9-435C-B06B-61FCAC56F29D}" type="datetime4">
              <a:rPr lang="en-US" smtClean="0"/>
              <a:t>January 22,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85A0-A81D-41EA-B5D4-D99A13A35BF1}" type="datetime4">
              <a:rPr lang="en-US" smtClean="0"/>
              <a:t>January 22,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739290"/>
          </a:xfrm>
        </p:spPr>
        <p:txBody>
          <a:bodyPr>
            <a:normAutofit/>
          </a:bodyPr>
          <a:lstStyle>
            <a:lvl1pPr algn="ctr">
              <a:defRPr sz="3600" baseline="0">
                <a:solidFill>
                  <a:srgbClr val="5BE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2"/>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9AF362-9FAF-442B-B9B7-E7647A5A7D72}" type="datetime4">
              <a:rPr lang="en-US" smtClean="0"/>
              <a:t>January 22,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4" y="433880"/>
            <a:ext cx="6413611" cy="572644"/>
          </a:xfrm>
        </p:spPr>
        <p:txBody>
          <a:bodyPr>
            <a:normAutofit/>
          </a:bodyPr>
          <a:lstStyle>
            <a:lvl1pPr algn="l">
              <a:defRPr sz="3600">
                <a:solidFill>
                  <a:srgbClr val="5BE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4" y="1198559"/>
            <a:ext cx="6413611"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249983D-423C-4583-9D9C-BDACAA574F47}" type="datetime4">
              <a:rPr lang="en-US" smtClean="0"/>
              <a:t>January 22, 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F35A0-2C63-4413-ADFB-86E9B408E52A}" type="datetime4">
              <a:rPr lang="en-US" smtClean="0"/>
              <a:t>January 22,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C899C9-FF96-4432-A462-DCFF18EEF8DD}" type="datetime4">
              <a:rPr lang="en-US" smtClean="0"/>
              <a:t>January 22,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86585"/>
            <a:ext cx="8246071" cy="763525"/>
          </a:xfrm>
        </p:spPr>
        <p:txBody>
          <a:bodyPr>
            <a:normAutofit/>
          </a:bodyPr>
          <a:lstStyle>
            <a:lvl1pPr algn="ctr">
              <a:defRPr sz="3600" baseline="0">
                <a:solidFill>
                  <a:srgbClr val="5BEB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37670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80822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37670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80822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54707CB-B009-4946-BADB-960FBEF9F2E6}" type="datetime4">
              <a:rPr lang="en-US" smtClean="0"/>
              <a:t>January 22,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5ADD3-47BF-4A56-AA70-DFEE1471771C}" type="datetime4">
              <a:rPr lang="en-US" smtClean="0"/>
              <a:t>January 22,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BD468A-A844-4526-9CA3-79A638A16288}" type="datetime4">
              <a:rPr lang="en-US" smtClean="0"/>
              <a:t>January 22,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63A1F-757C-49DB-B9A7-D17D01F512E1}" type="datetime4">
              <a:rPr lang="en-US" smtClean="0"/>
              <a:t>January 22,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FF31805-F443-4215-805E-074DF37E6031}" type="datetime4">
              <a:rPr lang="en-US" smtClean="0"/>
              <a:t>January 22, 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224" y="891995"/>
            <a:ext cx="8246070" cy="763525"/>
          </a:xfrm>
        </p:spPr>
        <p:txBody>
          <a:bodyPr>
            <a:normAutofit/>
          </a:bodyPr>
          <a:lstStyle/>
          <a:p>
            <a:r>
              <a:rPr lang="en-US" sz="3200" i="1" dirty="0"/>
              <a:t>Travel Agency Management System</a:t>
            </a:r>
          </a:p>
        </p:txBody>
      </p:sp>
      <p:sp>
        <p:nvSpPr>
          <p:cNvPr id="3" name="Subtitle 2"/>
          <p:cNvSpPr>
            <a:spLocks noGrp="1"/>
          </p:cNvSpPr>
          <p:nvPr>
            <p:ph type="subTitle" idx="1"/>
          </p:nvPr>
        </p:nvSpPr>
        <p:spPr>
          <a:xfrm>
            <a:off x="448965" y="1502815"/>
            <a:ext cx="8246070" cy="610820"/>
          </a:xfrm>
        </p:spPr>
        <p:txBody>
          <a:bodyPr>
            <a:normAutofit/>
          </a:bodyPr>
          <a:lstStyle/>
          <a:p>
            <a:r>
              <a:rPr lang="en-US" sz="2400" i="1" dirty="0">
                <a:solidFill>
                  <a:schemeClr val="tx2">
                    <a:lumMod val="75000"/>
                  </a:schemeClr>
                </a:solidFill>
              </a:rPr>
              <a:t>Make your tour</a:t>
            </a:r>
          </a:p>
        </p:txBody>
      </p:sp>
      <p:sp>
        <p:nvSpPr>
          <p:cNvPr id="4" name="Date Placeholder 3">
            <a:extLst>
              <a:ext uri="{FF2B5EF4-FFF2-40B4-BE49-F238E27FC236}">
                <a16:creationId xmlns:a16="http://schemas.microsoft.com/office/drawing/2014/main" id="{0A8F14C7-C368-4C53-A859-F784B49CE677}"/>
              </a:ext>
            </a:extLst>
          </p:cNvPr>
          <p:cNvSpPr>
            <a:spLocks noGrp="1"/>
          </p:cNvSpPr>
          <p:nvPr>
            <p:ph type="dt" sz="half" idx="10"/>
          </p:nvPr>
        </p:nvSpPr>
        <p:spPr>
          <a:xfrm>
            <a:off x="147825" y="4767263"/>
            <a:ext cx="2133600" cy="273844"/>
          </a:xfrm>
        </p:spPr>
        <p:txBody>
          <a:bodyPr/>
          <a:lstStyle/>
          <a:p>
            <a:fld id="{D657FB7A-A818-4903-9952-179CFC389609}"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7DEBEBA4-96F2-4A66-B9FA-3C6BCD081BC4}"/>
              </a:ext>
            </a:extLst>
          </p:cNvPr>
          <p:cNvSpPr>
            <a:spLocks noGrp="1"/>
          </p:cNvSpPr>
          <p:nvPr>
            <p:ph type="sldNum" sz="quarter" idx="12"/>
          </p:nvPr>
        </p:nvSpPr>
        <p:spPr>
          <a:xfrm>
            <a:off x="6862575" y="4767263"/>
            <a:ext cx="2133600" cy="273844"/>
          </a:xfrm>
        </p:spPr>
        <p:txBody>
          <a:bodyPr/>
          <a:lstStyle/>
          <a:p>
            <a:fld id="{B82CCC60-E8CD-4174-8B1A-7DF615B22EEF}" type="slidenum">
              <a:rPr lang="en-US" sz="1600" b="1" smtClean="0">
                <a:solidFill>
                  <a:schemeClr val="tx1">
                    <a:lumMod val="95000"/>
                    <a:lumOff val="5000"/>
                  </a:schemeClr>
                </a:solidFill>
              </a:rPr>
              <a:pPr/>
              <a:t>1</a:t>
            </a:fld>
            <a:endParaRPr lang="en-US" sz="1600" b="1" dirty="0">
              <a:solidFill>
                <a:schemeClr val="tx1">
                  <a:lumMod val="95000"/>
                  <a:lumOff val="5000"/>
                </a:schemeClr>
              </a:solidFill>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C1EA-C715-417F-A153-C2ADA8E40541}"/>
              </a:ext>
            </a:extLst>
          </p:cNvPr>
          <p:cNvSpPr>
            <a:spLocks noGrp="1"/>
          </p:cNvSpPr>
          <p:nvPr>
            <p:ph type="title"/>
          </p:nvPr>
        </p:nvSpPr>
        <p:spPr>
          <a:xfrm>
            <a:off x="2281424" y="443373"/>
            <a:ext cx="6413611" cy="572644"/>
          </a:xfrm>
        </p:spPr>
        <p:txBody>
          <a:bodyPr>
            <a:normAutofit fontScale="90000"/>
          </a:bodyPr>
          <a:lstStyle/>
          <a:p>
            <a:r>
              <a:rPr lang="en-GB" i="1" dirty="0"/>
              <a:t>Requirement Specification</a:t>
            </a:r>
            <a:endParaRPr lang="en-US" dirty="0"/>
          </a:p>
        </p:txBody>
      </p:sp>
      <p:sp>
        <p:nvSpPr>
          <p:cNvPr id="3" name="Content Placeholder 2">
            <a:extLst>
              <a:ext uri="{FF2B5EF4-FFF2-40B4-BE49-F238E27FC236}">
                <a16:creationId xmlns:a16="http://schemas.microsoft.com/office/drawing/2014/main" id="{4A81E07D-5AFE-4A02-9984-8C8F42968A66}"/>
              </a:ext>
            </a:extLst>
          </p:cNvPr>
          <p:cNvSpPr>
            <a:spLocks noGrp="1"/>
          </p:cNvSpPr>
          <p:nvPr>
            <p:ph idx="1"/>
          </p:nvPr>
        </p:nvSpPr>
        <p:spPr/>
        <p:txBody>
          <a:bodyPr>
            <a:normAutofit/>
          </a:bodyPr>
          <a:lstStyle/>
          <a:p>
            <a:pPr marL="0" indent="0">
              <a:buNone/>
            </a:pPr>
            <a:r>
              <a:rPr lang="en-GB" sz="2400" dirty="0"/>
              <a:t>Non-Functional Requirement:</a:t>
            </a:r>
          </a:p>
          <a:p>
            <a:pPr>
              <a:buFont typeface="Wingdings" panose="05000000000000000000" pitchFamily="2" charset="2"/>
              <a:buChar char="v"/>
            </a:pPr>
            <a:r>
              <a:rPr lang="en-GB" sz="2000" dirty="0"/>
              <a:t>Performance</a:t>
            </a:r>
          </a:p>
          <a:p>
            <a:pPr>
              <a:buFont typeface="Wingdings" panose="05000000000000000000" pitchFamily="2" charset="2"/>
              <a:buChar char="v"/>
            </a:pPr>
            <a:r>
              <a:rPr lang="en-GB" sz="2000" dirty="0"/>
              <a:t>Security</a:t>
            </a:r>
          </a:p>
          <a:p>
            <a:pPr>
              <a:buFont typeface="Wingdings" panose="05000000000000000000" pitchFamily="2" charset="2"/>
              <a:buChar char="v"/>
            </a:pPr>
            <a:r>
              <a:rPr lang="en-GB" sz="2000" dirty="0"/>
              <a:t>Defects-maintenance</a:t>
            </a:r>
          </a:p>
          <a:p>
            <a:pPr marL="0" indent="0">
              <a:buNone/>
            </a:pPr>
            <a:endParaRPr lang="en-US" sz="2400" dirty="0"/>
          </a:p>
        </p:txBody>
      </p:sp>
      <p:sp>
        <p:nvSpPr>
          <p:cNvPr id="4" name="Date Placeholder 3">
            <a:extLst>
              <a:ext uri="{FF2B5EF4-FFF2-40B4-BE49-F238E27FC236}">
                <a16:creationId xmlns:a16="http://schemas.microsoft.com/office/drawing/2014/main" id="{09FB5944-CF45-4F1B-B369-24307AC282DB}"/>
              </a:ext>
            </a:extLst>
          </p:cNvPr>
          <p:cNvSpPr>
            <a:spLocks noGrp="1"/>
          </p:cNvSpPr>
          <p:nvPr>
            <p:ph type="dt" sz="half" idx="10"/>
          </p:nvPr>
        </p:nvSpPr>
        <p:spPr>
          <a:xfrm>
            <a:off x="147824" y="4767799"/>
            <a:ext cx="2133600" cy="273844"/>
          </a:xfrm>
        </p:spPr>
        <p:txBody>
          <a:bodyPr/>
          <a:lstStyle/>
          <a:p>
            <a:fld id="{AC02BF9B-5A5E-4D2E-AB9B-0E89A2AC9678}"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B409F3B5-F09F-4E7F-AC9B-81CB45FF268D}"/>
              </a:ext>
            </a:extLst>
          </p:cNvPr>
          <p:cNvSpPr>
            <a:spLocks noGrp="1"/>
          </p:cNvSpPr>
          <p:nvPr>
            <p:ph type="sldNum" sz="quarter" idx="12"/>
          </p:nvPr>
        </p:nvSpPr>
        <p:spPr>
          <a:xfrm>
            <a:off x="6709870" y="4767263"/>
            <a:ext cx="2133600" cy="273844"/>
          </a:xfrm>
        </p:spPr>
        <p:txBody>
          <a:bodyPr/>
          <a:lstStyle/>
          <a:p>
            <a:fld id="{B82CCC60-E8CD-4174-8B1A-7DF615B22EEF}" type="slidenum">
              <a:rPr lang="en-US" sz="1400" b="1" smtClean="0">
                <a:solidFill>
                  <a:schemeClr val="tx1">
                    <a:lumMod val="95000"/>
                    <a:lumOff val="5000"/>
                  </a:schemeClr>
                </a:solidFill>
              </a:rPr>
              <a:pPr/>
              <a:t>10</a:t>
            </a:fld>
            <a:endParaRPr lang="en-US" sz="1400" b="1" dirty="0">
              <a:solidFill>
                <a:schemeClr val="tx1">
                  <a:lumMod val="95000"/>
                  <a:lumOff val="5000"/>
                </a:schemeClr>
              </a:solidFill>
            </a:endParaRPr>
          </a:p>
        </p:txBody>
      </p:sp>
    </p:spTree>
    <p:extLst>
      <p:ext uri="{BB962C8B-B14F-4D97-AF65-F5344CB8AC3E}">
        <p14:creationId xmlns:p14="http://schemas.microsoft.com/office/powerpoint/2010/main" val="24854212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FC09-B595-475B-9D2E-2E5779AA4E67}"/>
              </a:ext>
            </a:extLst>
          </p:cNvPr>
          <p:cNvSpPr>
            <a:spLocks noGrp="1"/>
          </p:cNvSpPr>
          <p:nvPr>
            <p:ph type="title"/>
          </p:nvPr>
        </p:nvSpPr>
        <p:spPr>
          <a:xfrm>
            <a:off x="2281423" y="147558"/>
            <a:ext cx="6413611" cy="572644"/>
          </a:xfrm>
        </p:spPr>
        <p:txBody>
          <a:bodyPr>
            <a:normAutofit fontScale="90000"/>
          </a:bodyPr>
          <a:lstStyle/>
          <a:p>
            <a:r>
              <a:rPr lang="en-GB" dirty="0"/>
              <a:t>Overall Constraint</a:t>
            </a:r>
            <a:endParaRPr lang="en-US" dirty="0"/>
          </a:p>
        </p:txBody>
      </p:sp>
      <p:pic>
        <p:nvPicPr>
          <p:cNvPr id="4" name="Content Placeholder 3">
            <a:extLst>
              <a:ext uri="{FF2B5EF4-FFF2-40B4-BE49-F238E27FC236}">
                <a16:creationId xmlns:a16="http://schemas.microsoft.com/office/drawing/2014/main" id="{CD3CA849-F5C1-4851-9683-1B3A4E9F616F}"/>
              </a:ext>
            </a:extLst>
          </p:cNvPr>
          <p:cNvPicPr>
            <a:picLocks noGrp="1" noChangeAspect="1"/>
          </p:cNvPicPr>
          <p:nvPr>
            <p:ph idx="1"/>
          </p:nvPr>
        </p:nvPicPr>
        <p:blipFill>
          <a:blip r:embed="rId2"/>
          <a:stretch>
            <a:fillRect/>
          </a:stretch>
        </p:blipFill>
        <p:spPr>
          <a:xfrm>
            <a:off x="2549098" y="738771"/>
            <a:ext cx="1640867" cy="1097280"/>
          </a:xfrm>
          <a:prstGeom prst="rect">
            <a:avLst/>
          </a:prstGeom>
        </p:spPr>
      </p:pic>
      <p:pic>
        <p:nvPicPr>
          <p:cNvPr id="5" name="Picture 4">
            <a:extLst>
              <a:ext uri="{FF2B5EF4-FFF2-40B4-BE49-F238E27FC236}">
                <a16:creationId xmlns:a16="http://schemas.microsoft.com/office/drawing/2014/main" id="{80B4EC13-76F8-4C3B-A330-042921FD7710}"/>
              </a:ext>
            </a:extLst>
          </p:cNvPr>
          <p:cNvPicPr>
            <a:picLocks noChangeAspect="1"/>
          </p:cNvPicPr>
          <p:nvPr/>
        </p:nvPicPr>
        <p:blipFill>
          <a:blip r:embed="rId3"/>
          <a:stretch>
            <a:fillRect/>
          </a:stretch>
        </p:blipFill>
        <p:spPr>
          <a:xfrm>
            <a:off x="6602244" y="485668"/>
            <a:ext cx="1566837" cy="1019870"/>
          </a:xfrm>
          <a:prstGeom prst="rect">
            <a:avLst/>
          </a:prstGeom>
        </p:spPr>
      </p:pic>
      <p:pic>
        <p:nvPicPr>
          <p:cNvPr id="6" name="Picture 5">
            <a:extLst>
              <a:ext uri="{FF2B5EF4-FFF2-40B4-BE49-F238E27FC236}">
                <a16:creationId xmlns:a16="http://schemas.microsoft.com/office/drawing/2014/main" id="{53778836-B0E6-4FF1-A298-C2A96A3B3588}"/>
              </a:ext>
            </a:extLst>
          </p:cNvPr>
          <p:cNvPicPr>
            <a:picLocks noChangeAspect="1"/>
          </p:cNvPicPr>
          <p:nvPr/>
        </p:nvPicPr>
        <p:blipFill>
          <a:blip r:embed="rId4"/>
          <a:stretch>
            <a:fillRect/>
          </a:stretch>
        </p:blipFill>
        <p:spPr>
          <a:xfrm>
            <a:off x="2676447" y="3827891"/>
            <a:ext cx="1603403" cy="1080171"/>
          </a:xfrm>
          <a:prstGeom prst="rect">
            <a:avLst/>
          </a:prstGeom>
        </p:spPr>
      </p:pic>
      <p:pic>
        <p:nvPicPr>
          <p:cNvPr id="7" name="Picture 6">
            <a:extLst>
              <a:ext uri="{FF2B5EF4-FFF2-40B4-BE49-F238E27FC236}">
                <a16:creationId xmlns:a16="http://schemas.microsoft.com/office/drawing/2014/main" id="{DDE9F630-EE58-48D5-8363-8BE77DFC970B}"/>
              </a:ext>
            </a:extLst>
          </p:cNvPr>
          <p:cNvPicPr>
            <a:picLocks noChangeAspect="1"/>
          </p:cNvPicPr>
          <p:nvPr/>
        </p:nvPicPr>
        <p:blipFill>
          <a:blip r:embed="rId5"/>
          <a:stretch>
            <a:fillRect/>
          </a:stretch>
        </p:blipFill>
        <p:spPr>
          <a:xfrm>
            <a:off x="6837010" y="3751270"/>
            <a:ext cx="1603403" cy="1019870"/>
          </a:xfrm>
          <a:prstGeom prst="rect">
            <a:avLst/>
          </a:prstGeom>
        </p:spPr>
      </p:pic>
      <p:pic>
        <p:nvPicPr>
          <p:cNvPr id="9" name="Picture 8">
            <a:extLst>
              <a:ext uri="{FF2B5EF4-FFF2-40B4-BE49-F238E27FC236}">
                <a16:creationId xmlns:a16="http://schemas.microsoft.com/office/drawing/2014/main" id="{0A8392F7-CC85-484B-8631-D286D9C5D2E7}"/>
              </a:ext>
            </a:extLst>
          </p:cNvPr>
          <p:cNvPicPr>
            <a:picLocks noChangeAspect="1"/>
          </p:cNvPicPr>
          <p:nvPr/>
        </p:nvPicPr>
        <p:blipFill>
          <a:blip r:embed="rId6"/>
          <a:stretch>
            <a:fillRect/>
          </a:stretch>
        </p:blipFill>
        <p:spPr>
          <a:xfrm>
            <a:off x="4137275" y="1860045"/>
            <a:ext cx="2919630" cy="1832460"/>
          </a:xfrm>
          <a:prstGeom prst="rect">
            <a:avLst/>
          </a:prstGeom>
        </p:spPr>
      </p:pic>
      <p:cxnSp>
        <p:nvCxnSpPr>
          <p:cNvPr id="19" name="Straight Connector 18">
            <a:extLst>
              <a:ext uri="{FF2B5EF4-FFF2-40B4-BE49-F238E27FC236}">
                <a16:creationId xmlns:a16="http://schemas.microsoft.com/office/drawing/2014/main" id="{B1E6B71B-0D68-425A-80DE-9669E7339412}"/>
              </a:ext>
            </a:extLst>
          </p:cNvPr>
          <p:cNvCxnSpPr>
            <a:cxnSpLocks/>
          </p:cNvCxnSpPr>
          <p:nvPr/>
        </p:nvCxnSpPr>
        <p:spPr>
          <a:xfrm rot="60000">
            <a:off x="3980431" y="1615188"/>
            <a:ext cx="1005840" cy="576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A8CE15-5F55-4A31-8BD5-BC9DA251AFEB}"/>
              </a:ext>
            </a:extLst>
          </p:cNvPr>
          <p:cNvCxnSpPr>
            <a:cxnSpLocks/>
          </p:cNvCxnSpPr>
          <p:nvPr/>
        </p:nvCxnSpPr>
        <p:spPr>
          <a:xfrm flipV="1">
            <a:off x="6122040" y="1442528"/>
            <a:ext cx="916230" cy="7427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61B2A3-CAE9-46AA-83CD-F0B9C952035D}"/>
              </a:ext>
            </a:extLst>
          </p:cNvPr>
          <p:cNvCxnSpPr/>
          <p:nvPr/>
        </p:nvCxnSpPr>
        <p:spPr>
          <a:xfrm flipV="1">
            <a:off x="3956223" y="3335275"/>
            <a:ext cx="1015756" cy="6108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EC906A1-5987-4859-A625-8B45D5BF4F19}"/>
              </a:ext>
            </a:extLst>
          </p:cNvPr>
          <p:cNvCxnSpPr/>
          <p:nvPr/>
        </p:nvCxnSpPr>
        <p:spPr>
          <a:xfrm>
            <a:off x="6232505" y="3343866"/>
            <a:ext cx="986202" cy="48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EDA66C0-4DA9-4888-B684-4FBE82547931}"/>
              </a:ext>
            </a:extLst>
          </p:cNvPr>
          <p:cNvSpPr>
            <a:spLocks noGrp="1"/>
          </p:cNvSpPr>
          <p:nvPr>
            <p:ph type="dt" sz="half" idx="10"/>
          </p:nvPr>
        </p:nvSpPr>
        <p:spPr>
          <a:xfrm>
            <a:off x="147823" y="4771140"/>
            <a:ext cx="2133600" cy="273844"/>
          </a:xfrm>
        </p:spPr>
        <p:txBody>
          <a:bodyPr/>
          <a:lstStyle/>
          <a:p>
            <a:fld id="{E96D1FB8-B600-42C4-96C8-1A03BC84987D}"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8" name="Slide Number Placeholder 7">
            <a:extLst>
              <a:ext uri="{FF2B5EF4-FFF2-40B4-BE49-F238E27FC236}">
                <a16:creationId xmlns:a16="http://schemas.microsoft.com/office/drawing/2014/main" id="{47BE004A-813A-4205-9A5B-B2D4245B6A2E}"/>
              </a:ext>
            </a:extLst>
          </p:cNvPr>
          <p:cNvSpPr>
            <a:spLocks noGrp="1"/>
          </p:cNvSpPr>
          <p:nvPr>
            <p:ph type="sldNum" sz="quarter" idx="12"/>
          </p:nvPr>
        </p:nvSpPr>
        <p:spPr>
          <a:xfrm>
            <a:off x="6799318" y="4771140"/>
            <a:ext cx="2133600" cy="273844"/>
          </a:xfrm>
        </p:spPr>
        <p:txBody>
          <a:bodyPr/>
          <a:lstStyle/>
          <a:p>
            <a:fld id="{B82CCC60-E8CD-4174-8B1A-7DF615B22EEF}" type="slidenum">
              <a:rPr lang="en-US" sz="1400" b="1" smtClean="0">
                <a:solidFill>
                  <a:schemeClr val="tx1">
                    <a:lumMod val="95000"/>
                    <a:lumOff val="5000"/>
                  </a:schemeClr>
                </a:solidFill>
              </a:rPr>
              <a:pPr/>
              <a:t>11</a:t>
            </a:fld>
            <a:endParaRPr lang="en-US" sz="1400" b="1" dirty="0">
              <a:solidFill>
                <a:schemeClr val="tx1">
                  <a:lumMod val="95000"/>
                  <a:lumOff val="5000"/>
                </a:schemeClr>
              </a:solidFill>
            </a:endParaRPr>
          </a:p>
        </p:txBody>
      </p:sp>
    </p:spTree>
    <p:extLst>
      <p:ext uri="{BB962C8B-B14F-4D97-AF65-F5344CB8AC3E}">
        <p14:creationId xmlns:p14="http://schemas.microsoft.com/office/powerpoint/2010/main" val="1438931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DF42-FCC8-410D-86D3-88966878FBCE}"/>
              </a:ext>
            </a:extLst>
          </p:cNvPr>
          <p:cNvSpPr>
            <a:spLocks noGrp="1"/>
          </p:cNvSpPr>
          <p:nvPr>
            <p:ph type="title"/>
          </p:nvPr>
        </p:nvSpPr>
        <p:spPr/>
        <p:txBody>
          <a:bodyPr>
            <a:normAutofit fontScale="90000"/>
          </a:bodyPr>
          <a:lstStyle/>
          <a:p>
            <a:r>
              <a:rPr lang="en-GB" i="1" dirty="0"/>
              <a:t>Conclusion</a:t>
            </a:r>
            <a:endParaRPr lang="en-US" i="1" dirty="0"/>
          </a:p>
        </p:txBody>
      </p:sp>
      <p:sp>
        <p:nvSpPr>
          <p:cNvPr id="3" name="Content Placeholder 2">
            <a:extLst>
              <a:ext uri="{FF2B5EF4-FFF2-40B4-BE49-F238E27FC236}">
                <a16:creationId xmlns:a16="http://schemas.microsoft.com/office/drawing/2014/main" id="{9F420464-0F6F-469E-A984-BF9B4BF43C32}"/>
              </a:ext>
            </a:extLst>
          </p:cNvPr>
          <p:cNvSpPr>
            <a:spLocks noGrp="1"/>
          </p:cNvSpPr>
          <p:nvPr>
            <p:ph idx="1"/>
          </p:nvPr>
        </p:nvSpPr>
        <p:spPr/>
        <p:txBody>
          <a:bodyPr/>
          <a:lstStyle/>
          <a:p>
            <a:pPr marL="0" indent="0">
              <a:buNone/>
            </a:pPr>
            <a:r>
              <a:rPr lang="en-US" sz="2000" dirty="0"/>
              <a:t>This project entitled </a:t>
            </a:r>
            <a:r>
              <a:rPr lang="en-US" sz="2000" i="1" dirty="0"/>
              <a:t>Travel Agency Management System</a:t>
            </a:r>
            <a:r>
              <a:rPr lang="en-US" sz="2000" dirty="0"/>
              <a:t> is an attempt to make journey easy and comfortable to the users. The project is very flexible and secured, admins can incorporate new features and manage the modules of the system as per requirements. </a:t>
            </a:r>
          </a:p>
          <a:p>
            <a:pPr marL="0" indent="0">
              <a:buNone/>
            </a:pPr>
            <a:endParaRPr lang="en-US" dirty="0"/>
          </a:p>
        </p:txBody>
      </p:sp>
      <p:sp>
        <p:nvSpPr>
          <p:cNvPr id="4" name="Date Placeholder 3">
            <a:extLst>
              <a:ext uri="{FF2B5EF4-FFF2-40B4-BE49-F238E27FC236}">
                <a16:creationId xmlns:a16="http://schemas.microsoft.com/office/drawing/2014/main" id="{6DBD6EA4-3BF1-440A-B94A-6AD18AD13695}"/>
              </a:ext>
            </a:extLst>
          </p:cNvPr>
          <p:cNvSpPr>
            <a:spLocks noGrp="1"/>
          </p:cNvSpPr>
          <p:nvPr>
            <p:ph type="dt" sz="half" idx="10"/>
          </p:nvPr>
        </p:nvSpPr>
        <p:spPr>
          <a:xfrm>
            <a:off x="154986" y="4767263"/>
            <a:ext cx="2133600" cy="273844"/>
          </a:xfrm>
        </p:spPr>
        <p:txBody>
          <a:bodyPr/>
          <a:lstStyle/>
          <a:p>
            <a:fld id="{32259BBB-E519-4E79-A33C-7B1C40472A58}"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5EC9D743-AF2C-412A-B412-2FB454C17EA7}"/>
              </a:ext>
            </a:extLst>
          </p:cNvPr>
          <p:cNvSpPr>
            <a:spLocks noGrp="1"/>
          </p:cNvSpPr>
          <p:nvPr>
            <p:ph type="sldNum" sz="quarter" idx="12"/>
          </p:nvPr>
        </p:nvSpPr>
        <p:spPr>
          <a:xfrm>
            <a:off x="6855414" y="4767263"/>
            <a:ext cx="2133600" cy="273844"/>
          </a:xfrm>
        </p:spPr>
        <p:txBody>
          <a:bodyPr/>
          <a:lstStyle/>
          <a:p>
            <a:fld id="{B82CCC60-E8CD-4174-8B1A-7DF615B22EEF}" type="slidenum">
              <a:rPr lang="en-US" sz="1400" b="1" smtClean="0">
                <a:solidFill>
                  <a:schemeClr val="tx1">
                    <a:lumMod val="95000"/>
                    <a:lumOff val="5000"/>
                  </a:schemeClr>
                </a:solidFill>
              </a:rPr>
              <a:pPr/>
              <a:t>12</a:t>
            </a:fld>
            <a:endParaRPr lang="en-US" sz="1400" b="1" dirty="0">
              <a:solidFill>
                <a:schemeClr val="tx1">
                  <a:lumMod val="95000"/>
                  <a:lumOff val="5000"/>
                </a:schemeClr>
              </a:solidFill>
            </a:endParaRPr>
          </a:p>
        </p:txBody>
      </p:sp>
    </p:spTree>
    <p:extLst>
      <p:ext uri="{BB962C8B-B14F-4D97-AF65-F5344CB8AC3E}">
        <p14:creationId xmlns:p14="http://schemas.microsoft.com/office/powerpoint/2010/main" val="2434970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807D-CD96-4A3A-9084-BCDB48F437A9}"/>
              </a:ext>
            </a:extLst>
          </p:cNvPr>
          <p:cNvSpPr>
            <a:spLocks noGrp="1"/>
          </p:cNvSpPr>
          <p:nvPr>
            <p:ph type="title"/>
          </p:nvPr>
        </p:nvSpPr>
        <p:spPr>
          <a:xfrm>
            <a:off x="669043" y="2113635"/>
            <a:ext cx="3849687" cy="1679755"/>
          </a:xfrm>
        </p:spPr>
        <p:txBody>
          <a:bodyPr>
            <a:normAutofit/>
          </a:bodyPr>
          <a:lstStyle/>
          <a:p>
            <a:r>
              <a:rPr lang="en-US" sz="16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With Regards,</a:t>
            </a:r>
            <a:br>
              <a:rPr lang="en-US" sz="16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br>
            <a:br>
              <a:rPr lang="en-US" sz="16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br>
            <a:r>
              <a:rPr lang="en-US" sz="1400" i="1" dirty="0" err="1">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Shawon</a:t>
            </a:r>
            <a:r>
              <a:rPr lang="en-US" sz="14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 </a:t>
            </a:r>
            <a:r>
              <a:rPr lang="en-US" sz="1400" i="1" dirty="0" err="1">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Lodh</a:t>
            </a:r>
            <a:r>
              <a:rPr lang="en-US" sz="14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 (16.01.04.064)</a:t>
            </a:r>
            <a:br>
              <a:rPr lang="en-US" sz="14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br>
            <a:r>
              <a:rPr lang="en-US" sz="1400" i="1" dirty="0" err="1">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Somaia</a:t>
            </a:r>
            <a:r>
              <a:rPr lang="en-US" sz="14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 </a:t>
            </a:r>
            <a:r>
              <a:rPr lang="en-US" sz="1400" i="1" dirty="0" err="1">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afrin</a:t>
            </a:r>
            <a:r>
              <a:rPr lang="en-US" sz="14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 (16.01.04.066)</a:t>
            </a:r>
            <a:br>
              <a:rPr lang="en-US" sz="14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br>
            <a:r>
              <a:rPr lang="en-US" sz="1400" i="1" dirty="0" err="1">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MD.Ruhul</a:t>
            </a:r>
            <a:r>
              <a:rPr lang="en-US" sz="14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 </a:t>
            </a:r>
            <a:r>
              <a:rPr lang="en-US" sz="1400" i="1" dirty="0" err="1">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amin</a:t>
            </a:r>
            <a:r>
              <a:rPr lang="en-US" sz="1400" i="1" dirty="0">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 </a:t>
            </a:r>
            <a:r>
              <a:rPr lang="en-US" sz="1400" i="1">
                <a:solidFill>
                  <a:schemeClr val="bg1">
                    <a:lumMod val="85000"/>
                  </a:schemeClr>
                </a:solidFill>
                <a:effectLst>
                  <a:outerShdw blurRad="38100" dist="38100" dir="2700000" algn="tl">
                    <a:srgbClr val="000000">
                      <a:alpha val="43137"/>
                    </a:srgbClr>
                  </a:outerShdw>
                </a:effectLst>
                <a:latin typeface="Comic Sans MS" panose="030F0702030302020204" pitchFamily="66" charset="0"/>
              </a:rPr>
              <a:t>(16.01.04.070)</a:t>
            </a:r>
            <a:br>
              <a:rPr lang="en-US" sz="2000" i="1" dirty="0">
                <a:solidFill>
                  <a:schemeClr val="tx2">
                    <a:lumMod val="40000"/>
                    <a:lumOff val="60000"/>
                  </a:schemeClr>
                </a:solidFill>
                <a:effectLst>
                  <a:outerShdw blurRad="38100" dist="38100" dir="2700000" algn="tl">
                    <a:srgbClr val="000000">
                      <a:alpha val="43137"/>
                    </a:srgbClr>
                  </a:outerShdw>
                </a:effectLst>
                <a:latin typeface="Comic Sans MS" panose="030F0702030302020204" pitchFamily="66" charset="0"/>
              </a:rPr>
            </a:br>
            <a:endParaRPr lang="en-US" sz="2000" b="0" cap="none" dirty="0">
              <a:solidFill>
                <a:schemeClr val="bg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7EBFF8A-97CA-4261-BD55-05A86314D35B}"/>
              </a:ext>
            </a:extLst>
          </p:cNvPr>
          <p:cNvSpPr>
            <a:spLocks noGrp="1"/>
          </p:cNvSpPr>
          <p:nvPr>
            <p:ph type="body" idx="1"/>
          </p:nvPr>
        </p:nvSpPr>
        <p:spPr>
          <a:xfrm>
            <a:off x="649287" y="433880"/>
            <a:ext cx="7740338" cy="1125140"/>
          </a:xfrm>
          <a:ln>
            <a:solidFill>
              <a:schemeClr val="tx1"/>
            </a:solidFill>
          </a:ln>
          <a:effectLst>
            <a:outerShdw blurRad="50800" dist="38100" dir="16200000" rotWithShape="0">
              <a:prstClr val="black">
                <a:alpha val="40000"/>
              </a:prstClr>
            </a:outerShdw>
          </a:effectLst>
        </p:spPr>
        <p:txBody>
          <a:bodyPr>
            <a:noAutofit/>
          </a:bodyPr>
          <a:lstStyle/>
          <a:p>
            <a:r>
              <a:rPr lang="en-GB" sz="7200" i="1" dirty="0">
                <a:solidFill>
                  <a:srgbClr val="00CBE6"/>
                </a:solidFill>
                <a:latin typeface="Arial Black" panose="020B0A04020102020204" pitchFamily="34" charset="0"/>
              </a:rPr>
              <a:t>Thank You</a:t>
            </a:r>
            <a:endParaRPr lang="en-US" sz="7200" i="1" dirty="0">
              <a:solidFill>
                <a:srgbClr val="00CBE6"/>
              </a:solidFill>
              <a:latin typeface="Arial Black" panose="020B0A04020102020204" pitchFamily="34" charset="0"/>
            </a:endParaRPr>
          </a:p>
        </p:txBody>
      </p:sp>
      <p:sp>
        <p:nvSpPr>
          <p:cNvPr id="4" name="Date Placeholder 3">
            <a:extLst>
              <a:ext uri="{FF2B5EF4-FFF2-40B4-BE49-F238E27FC236}">
                <a16:creationId xmlns:a16="http://schemas.microsoft.com/office/drawing/2014/main" id="{79B6A594-D74A-40AC-81E8-DA877D89474A}"/>
              </a:ext>
            </a:extLst>
          </p:cNvPr>
          <p:cNvSpPr>
            <a:spLocks noGrp="1"/>
          </p:cNvSpPr>
          <p:nvPr>
            <p:ph type="dt" sz="half" idx="10"/>
          </p:nvPr>
        </p:nvSpPr>
        <p:spPr>
          <a:xfrm>
            <a:off x="143555" y="3946095"/>
            <a:ext cx="2133600" cy="273844"/>
          </a:xfrm>
        </p:spPr>
        <p:txBody>
          <a:bodyPr/>
          <a:lstStyle/>
          <a:p>
            <a:fld id="{A9EFC948-6EDB-410F-A7A3-9646920090D8}"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063FFD00-E3CD-4756-A251-8C174D502EDE}"/>
              </a:ext>
            </a:extLst>
          </p:cNvPr>
          <p:cNvSpPr>
            <a:spLocks noGrp="1"/>
          </p:cNvSpPr>
          <p:nvPr>
            <p:ph type="sldNum" sz="quarter" idx="12"/>
          </p:nvPr>
        </p:nvSpPr>
        <p:spPr>
          <a:xfrm>
            <a:off x="6866845" y="3914312"/>
            <a:ext cx="2133600" cy="273844"/>
          </a:xfrm>
        </p:spPr>
        <p:txBody>
          <a:bodyPr/>
          <a:lstStyle/>
          <a:p>
            <a:fld id="{B82CCC60-E8CD-4174-8B1A-7DF615B22EEF}" type="slidenum">
              <a:rPr lang="en-US" sz="1400" b="1" smtClean="0">
                <a:solidFill>
                  <a:schemeClr val="tx1">
                    <a:lumMod val="95000"/>
                    <a:lumOff val="5000"/>
                  </a:schemeClr>
                </a:solidFill>
              </a:rPr>
              <a:pPr/>
              <a:t>13</a:t>
            </a:fld>
            <a:endParaRPr lang="en-US" sz="1400" b="1" dirty="0">
              <a:solidFill>
                <a:schemeClr val="tx1">
                  <a:lumMod val="95000"/>
                  <a:lumOff val="5000"/>
                </a:schemeClr>
              </a:solidFill>
            </a:endParaRPr>
          </a:p>
        </p:txBody>
      </p:sp>
    </p:spTree>
    <p:extLst>
      <p:ext uri="{BB962C8B-B14F-4D97-AF65-F5344CB8AC3E}">
        <p14:creationId xmlns:p14="http://schemas.microsoft.com/office/powerpoint/2010/main" val="736682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4F023E-D1F4-4EA1-B192-C6A515F45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752" y="128470"/>
            <a:ext cx="2140496" cy="2140496"/>
          </a:xfrm>
          <a:prstGeom prst="roundRect">
            <a:avLst>
              <a:gd name="adj" fmla="val 8594"/>
            </a:avLst>
          </a:prstGeom>
          <a:solidFill>
            <a:srgbClr val="FFFFFF">
              <a:shade val="85000"/>
            </a:srgbClr>
          </a:solidFill>
          <a:ln>
            <a:noFill/>
          </a:ln>
          <a:effectLst>
            <a:outerShdw blurRad="63500" sx="102000" sy="102000" algn="ctr" rotWithShape="0">
              <a:prstClr val="black">
                <a:alpha val="40000"/>
              </a:prstClr>
            </a:outerShdw>
            <a:reflection blurRad="12700" stA="38000" endPos="28000" dist="5000" dir="5400000" sy="-100000" algn="bl" rotWithShape="0"/>
          </a:effectLst>
        </p:spPr>
      </p:pic>
      <p:sp>
        <p:nvSpPr>
          <p:cNvPr id="8" name="Rectangle 7">
            <a:extLst>
              <a:ext uri="{FF2B5EF4-FFF2-40B4-BE49-F238E27FC236}">
                <a16:creationId xmlns:a16="http://schemas.microsoft.com/office/drawing/2014/main" id="{DC478C56-C826-47A2-873B-02923ACB7D4B}"/>
              </a:ext>
            </a:extLst>
          </p:cNvPr>
          <p:cNvSpPr/>
          <p:nvPr/>
        </p:nvSpPr>
        <p:spPr>
          <a:xfrm>
            <a:off x="2544835" y="2419044"/>
            <a:ext cx="4012330"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Any Queries?</a:t>
            </a:r>
          </a:p>
        </p:txBody>
      </p:sp>
      <p:sp>
        <p:nvSpPr>
          <p:cNvPr id="2" name="Date Placeholder 1">
            <a:extLst>
              <a:ext uri="{FF2B5EF4-FFF2-40B4-BE49-F238E27FC236}">
                <a16:creationId xmlns:a16="http://schemas.microsoft.com/office/drawing/2014/main" id="{535F9DAD-E36F-495A-8B51-2E910F6C5E3F}"/>
              </a:ext>
            </a:extLst>
          </p:cNvPr>
          <p:cNvSpPr>
            <a:spLocks noGrp="1"/>
          </p:cNvSpPr>
          <p:nvPr>
            <p:ph type="dt" sz="half" idx="10"/>
          </p:nvPr>
        </p:nvSpPr>
        <p:spPr>
          <a:xfrm>
            <a:off x="143555" y="3946095"/>
            <a:ext cx="2133600" cy="273844"/>
          </a:xfrm>
        </p:spPr>
        <p:txBody>
          <a:bodyPr/>
          <a:lstStyle/>
          <a:p>
            <a:fld id="{94F9B7B7-92E0-4C06-AC54-93F437A6087E}"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3" name="Slide Number Placeholder 2">
            <a:extLst>
              <a:ext uri="{FF2B5EF4-FFF2-40B4-BE49-F238E27FC236}">
                <a16:creationId xmlns:a16="http://schemas.microsoft.com/office/drawing/2014/main" id="{797F07DC-A8BF-40AB-BAC1-A829B3DE563C}"/>
              </a:ext>
            </a:extLst>
          </p:cNvPr>
          <p:cNvSpPr>
            <a:spLocks noGrp="1"/>
          </p:cNvSpPr>
          <p:nvPr>
            <p:ph type="sldNum" sz="quarter" idx="12"/>
          </p:nvPr>
        </p:nvSpPr>
        <p:spPr>
          <a:xfrm>
            <a:off x="6866845" y="3946095"/>
            <a:ext cx="2133600" cy="273844"/>
          </a:xfrm>
        </p:spPr>
        <p:txBody>
          <a:bodyPr/>
          <a:lstStyle/>
          <a:p>
            <a:fld id="{B82CCC60-E8CD-4174-8B1A-7DF615B22EEF}" type="slidenum">
              <a:rPr lang="en-US" sz="1400" b="1" smtClean="0">
                <a:solidFill>
                  <a:schemeClr val="tx1">
                    <a:lumMod val="95000"/>
                    <a:lumOff val="5000"/>
                  </a:schemeClr>
                </a:solidFill>
              </a:rPr>
              <a:pPr/>
              <a:t>14</a:t>
            </a:fld>
            <a:endParaRPr lang="en-US" sz="1400" b="1" dirty="0">
              <a:solidFill>
                <a:schemeClr val="tx1">
                  <a:lumMod val="95000"/>
                  <a:lumOff val="5000"/>
                </a:schemeClr>
              </a:solidFill>
            </a:endParaRPr>
          </a:p>
        </p:txBody>
      </p:sp>
    </p:spTree>
    <p:extLst>
      <p:ext uri="{BB962C8B-B14F-4D97-AF65-F5344CB8AC3E}">
        <p14:creationId xmlns:p14="http://schemas.microsoft.com/office/powerpoint/2010/main" val="18502491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i="1" dirty="0"/>
              <a:t>Introduction</a:t>
            </a:r>
            <a:endParaRPr lang="en-US" dirty="0"/>
          </a:p>
        </p:txBody>
      </p:sp>
      <p:sp>
        <p:nvSpPr>
          <p:cNvPr id="5" name="Content Placeholder 4"/>
          <p:cNvSpPr>
            <a:spLocks noGrp="1"/>
          </p:cNvSpPr>
          <p:nvPr>
            <p:ph idx="1"/>
          </p:nvPr>
        </p:nvSpPr>
        <p:spPr/>
        <p:txBody>
          <a:bodyPr>
            <a:normAutofit/>
          </a:bodyPr>
          <a:lstStyle/>
          <a:p>
            <a:pPr>
              <a:buFont typeface="Wingdings" panose="05000000000000000000" pitchFamily="2" charset="2"/>
              <a:buChar char="v"/>
            </a:pPr>
            <a:r>
              <a:rPr lang="en-GB" sz="2000" dirty="0"/>
              <a:t>Sells tickets and provides trips for travellers</a:t>
            </a:r>
          </a:p>
          <a:p>
            <a:pPr>
              <a:buFont typeface="Wingdings" panose="05000000000000000000" pitchFamily="2" charset="2"/>
              <a:buChar char="v"/>
            </a:pPr>
            <a:r>
              <a:rPr lang="en-US" sz="2000" dirty="0">
                <a:latin typeface="+mj-lt"/>
              </a:rPr>
              <a:t>Help to keep the customers information, details of destination as well as payment received</a:t>
            </a:r>
          </a:p>
          <a:p>
            <a:pPr>
              <a:buFont typeface="Wingdings" panose="05000000000000000000" pitchFamily="2" charset="2"/>
              <a:buChar char="v"/>
            </a:pPr>
            <a:r>
              <a:rPr lang="en-GB" sz="2000" dirty="0">
                <a:latin typeface="+mj-lt"/>
              </a:rPr>
              <a:t>Help</a:t>
            </a:r>
            <a:r>
              <a:rPr lang="en-US" sz="2000" dirty="0">
                <a:latin typeface="+mj-lt"/>
              </a:rPr>
              <a:t> to save the precious time as well as accuracy, reliability and uniformity can be maintained.</a:t>
            </a:r>
          </a:p>
        </p:txBody>
      </p:sp>
      <p:sp>
        <p:nvSpPr>
          <p:cNvPr id="2" name="Date Placeholder 1">
            <a:extLst>
              <a:ext uri="{FF2B5EF4-FFF2-40B4-BE49-F238E27FC236}">
                <a16:creationId xmlns:a16="http://schemas.microsoft.com/office/drawing/2014/main" id="{E18150D4-6DFD-4276-865D-993EBE573B0A}"/>
              </a:ext>
            </a:extLst>
          </p:cNvPr>
          <p:cNvSpPr>
            <a:spLocks noGrp="1"/>
          </p:cNvSpPr>
          <p:nvPr>
            <p:ph type="dt" sz="half" idx="10"/>
          </p:nvPr>
        </p:nvSpPr>
        <p:spPr>
          <a:xfrm>
            <a:off x="147287" y="4764733"/>
            <a:ext cx="2133600" cy="273844"/>
          </a:xfrm>
        </p:spPr>
        <p:txBody>
          <a:bodyPr/>
          <a:lstStyle/>
          <a:p>
            <a:fld id="{B6EFAA5C-345A-4747-97D1-84695EEFF9B3}"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3" name="Slide Number Placeholder 2">
            <a:extLst>
              <a:ext uri="{FF2B5EF4-FFF2-40B4-BE49-F238E27FC236}">
                <a16:creationId xmlns:a16="http://schemas.microsoft.com/office/drawing/2014/main" id="{06C260D9-80A1-4521-81BB-429E1EF281CA}"/>
              </a:ext>
            </a:extLst>
          </p:cNvPr>
          <p:cNvSpPr>
            <a:spLocks noGrp="1"/>
          </p:cNvSpPr>
          <p:nvPr>
            <p:ph type="sldNum" sz="quarter" idx="12"/>
          </p:nvPr>
        </p:nvSpPr>
        <p:spPr>
          <a:xfrm>
            <a:off x="6862575" y="4764733"/>
            <a:ext cx="2133600" cy="273844"/>
          </a:xfrm>
        </p:spPr>
        <p:txBody>
          <a:bodyPr/>
          <a:lstStyle/>
          <a:p>
            <a:fld id="{B82CCC60-E8CD-4174-8B1A-7DF615B22EEF}" type="slidenum">
              <a:rPr lang="en-US" sz="1600" b="1" smtClean="0">
                <a:solidFill>
                  <a:schemeClr val="tx1">
                    <a:lumMod val="95000"/>
                    <a:lumOff val="5000"/>
                  </a:schemeClr>
                </a:solidFill>
              </a:rPr>
              <a:pPr/>
              <a:t>2</a:t>
            </a:fld>
            <a:endParaRPr lang="en-US" sz="1600" b="1" dirty="0">
              <a:solidFill>
                <a:schemeClr val="tx1">
                  <a:lumMod val="95000"/>
                  <a:lumOff val="5000"/>
                </a:schemeClr>
              </a:solidFill>
            </a:endParaRPr>
          </a:p>
        </p:txBody>
      </p:sp>
    </p:spTree>
    <p:extLst>
      <p:ext uri="{BB962C8B-B14F-4D97-AF65-F5344CB8AC3E}">
        <p14:creationId xmlns:p14="http://schemas.microsoft.com/office/powerpoint/2010/main" val="11016338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5E33-DF45-4E10-B4EE-4A160B3A2741}"/>
              </a:ext>
            </a:extLst>
          </p:cNvPr>
          <p:cNvSpPr>
            <a:spLocks noGrp="1"/>
          </p:cNvSpPr>
          <p:nvPr>
            <p:ph type="title"/>
          </p:nvPr>
        </p:nvSpPr>
        <p:spPr>
          <a:xfrm>
            <a:off x="448965" y="128470"/>
            <a:ext cx="8246070" cy="739290"/>
          </a:xfrm>
        </p:spPr>
        <p:txBody>
          <a:bodyPr>
            <a:normAutofit/>
          </a:bodyPr>
          <a:lstStyle/>
          <a:p>
            <a:pPr algn="l"/>
            <a:r>
              <a:rPr lang="en-GB" sz="3200" i="1" dirty="0"/>
              <a:t>Objectives</a:t>
            </a:r>
            <a:endParaRPr lang="en-US" sz="3200" i="1" dirty="0"/>
          </a:p>
        </p:txBody>
      </p:sp>
      <p:sp>
        <p:nvSpPr>
          <p:cNvPr id="3" name="Content Placeholder 2">
            <a:extLst>
              <a:ext uri="{FF2B5EF4-FFF2-40B4-BE49-F238E27FC236}">
                <a16:creationId xmlns:a16="http://schemas.microsoft.com/office/drawing/2014/main" id="{DCE5F9F1-5B23-4C75-8272-D7D09EC37E63}"/>
              </a:ext>
            </a:extLst>
          </p:cNvPr>
          <p:cNvSpPr>
            <a:spLocks noGrp="1"/>
          </p:cNvSpPr>
          <p:nvPr>
            <p:ph idx="1"/>
          </p:nvPr>
        </p:nvSpPr>
        <p:spPr>
          <a:xfrm>
            <a:off x="448965" y="739290"/>
            <a:ext cx="8246070" cy="3359510"/>
          </a:xfrm>
        </p:spPr>
        <p:txBody>
          <a:bodyPr/>
          <a:lstStyle/>
          <a:p>
            <a:pPr algn="l">
              <a:buFont typeface="Wingdings" panose="05000000000000000000" pitchFamily="2" charset="2"/>
              <a:buChar char="v"/>
            </a:pPr>
            <a:r>
              <a:rPr lang="en-US" sz="2000" dirty="0"/>
              <a:t>Make the travel easy, comfortable for the users right from finding the routes to till the booking of the tickets.</a:t>
            </a:r>
          </a:p>
          <a:p>
            <a:pPr marL="0" indent="0" algn="l">
              <a:buNone/>
            </a:pPr>
            <a:endParaRPr lang="en-GB" sz="2400" dirty="0"/>
          </a:p>
          <a:p>
            <a:pPr marL="0" indent="0" algn="l">
              <a:buNone/>
            </a:pPr>
            <a:endParaRPr lang="en-GB" sz="2400" dirty="0"/>
          </a:p>
          <a:p>
            <a:pPr marL="0" indent="0" algn="l">
              <a:buNone/>
            </a:pPr>
            <a:endParaRPr lang="en-GB" sz="2400" dirty="0"/>
          </a:p>
          <a:p>
            <a:pPr marL="0" indent="0" algn="l">
              <a:buNone/>
            </a:pPr>
            <a:endParaRPr lang="en-US" sz="2000" dirty="0"/>
          </a:p>
          <a:p>
            <a:pPr marL="0" indent="0">
              <a:buNone/>
            </a:pPr>
            <a:endParaRPr lang="en-US" sz="2400" dirty="0"/>
          </a:p>
          <a:p>
            <a:endParaRPr lang="en-US" dirty="0"/>
          </a:p>
        </p:txBody>
      </p:sp>
      <p:sp>
        <p:nvSpPr>
          <p:cNvPr id="4" name="Date Placeholder 3">
            <a:extLst>
              <a:ext uri="{FF2B5EF4-FFF2-40B4-BE49-F238E27FC236}">
                <a16:creationId xmlns:a16="http://schemas.microsoft.com/office/drawing/2014/main" id="{86633538-E01B-4383-A868-C20A6E62AA74}"/>
              </a:ext>
            </a:extLst>
          </p:cNvPr>
          <p:cNvSpPr>
            <a:spLocks noGrp="1"/>
          </p:cNvSpPr>
          <p:nvPr>
            <p:ph type="dt" sz="half" idx="10"/>
          </p:nvPr>
        </p:nvSpPr>
        <p:spPr>
          <a:xfrm>
            <a:off x="17794" y="3879608"/>
            <a:ext cx="2133600" cy="273844"/>
          </a:xfrm>
        </p:spPr>
        <p:txBody>
          <a:bodyPr/>
          <a:lstStyle/>
          <a:p>
            <a:fld id="{6297E9E3-230D-4148-BB6E-91BB831ACDBE}"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70F271A0-9C9F-4A5C-A49E-E6B50220C3B0}"/>
              </a:ext>
            </a:extLst>
          </p:cNvPr>
          <p:cNvSpPr>
            <a:spLocks noGrp="1"/>
          </p:cNvSpPr>
          <p:nvPr>
            <p:ph type="sldNum" sz="quarter" idx="12"/>
          </p:nvPr>
        </p:nvSpPr>
        <p:spPr>
          <a:xfrm>
            <a:off x="6939980" y="3879608"/>
            <a:ext cx="2133600" cy="273844"/>
          </a:xfrm>
        </p:spPr>
        <p:txBody>
          <a:bodyPr/>
          <a:lstStyle/>
          <a:p>
            <a:fld id="{B82CCC60-E8CD-4174-8B1A-7DF615B22EEF}" type="slidenum">
              <a:rPr lang="en-US" sz="1600" b="1" smtClean="0">
                <a:solidFill>
                  <a:schemeClr val="tx1">
                    <a:lumMod val="95000"/>
                    <a:lumOff val="5000"/>
                  </a:schemeClr>
                </a:solidFill>
              </a:rPr>
              <a:pPr/>
              <a:t>3</a:t>
            </a:fld>
            <a:endParaRPr lang="en-US" sz="1600" b="1" dirty="0">
              <a:solidFill>
                <a:schemeClr val="tx1">
                  <a:lumMod val="95000"/>
                  <a:lumOff val="5000"/>
                </a:schemeClr>
              </a:solidFill>
            </a:endParaRPr>
          </a:p>
        </p:txBody>
      </p:sp>
      <p:grpSp>
        <p:nvGrpSpPr>
          <p:cNvPr id="20" name="Group 19">
            <a:extLst>
              <a:ext uri="{FF2B5EF4-FFF2-40B4-BE49-F238E27FC236}">
                <a16:creationId xmlns:a16="http://schemas.microsoft.com/office/drawing/2014/main" id="{A430A81F-25E0-4239-B494-46C9D4937700}"/>
              </a:ext>
            </a:extLst>
          </p:cNvPr>
          <p:cNvGrpSpPr/>
          <p:nvPr/>
        </p:nvGrpSpPr>
        <p:grpSpPr>
          <a:xfrm>
            <a:off x="1921797" y="1731147"/>
            <a:ext cx="1427896" cy="1415772"/>
            <a:chOff x="3991394" y="2182683"/>
            <a:chExt cx="1591583" cy="2191403"/>
          </a:xfrm>
        </p:grpSpPr>
        <p:sp>
          <p:nvSpPr>
            <p:cNvPr id="21"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4B84361-FFCA-4952-9762-BC2B8113DC6B}"/>
                </a:ext>
              </a:extLst>
            </p:cNvPr>
            <p:cNvSpPr txBox="1"/>
            <p:nvPr/>
          </p:nvSpPr>
          <p:spPr>
            <a:xfrm>
              <a:off x="3991394" y="2182683"/>
              <a:ext cx="1591582" cy="2191403"/>
            </a:xfrm>
            <a:prstGeom prst="rect">
              <a:avLst/>
            </a:prstGeom>
            <a:noFill/>
          </p:spPr>
          <p:txBody>
            <a:bodyPr wrap="square" rtlCol="0">
              <a:spAutoFit/>
            </a:bodyPr>
            <a:lstStyle/>
            <a:p>
              <a:pPr algn="ctr"/>
              <a:r>
                <a:rPr lang="en-US" sz="3000" b="1" dirty="0">
                  <a:solidFill>
                    <a:srgbClr val="E6E7E9"/>
                  </a:solidFill>
                  <a:latin typeface="Tw Cen MT" panose="020B0602020104020603" pitchFamily="34" charset="0"/>
                </a:rPr>
                <a:t>Admin</a:t>
              </a:r>
            </a:p>
            <a:p>
              <a:pPr algn="ctr"/>
              <a:r>
                <a:rPr lang="en-US" sz="2000" b="1" dirty="0">
                  <a:solidFill>
                    <a:srgbClr val="E6E7E9"/>
                  </a:solidFill>
                  <a:latin typeface="Tw Cen MT" panose="020B0602020104020603" pitchFamily="34" charset="0"/>
                </a:rPr>
                <a:t>module</a:t>
              </a:r>
            </a:p>
            <a:p>
              <a:pPr algn="ctr"/>
              <a:endParaRPr lang="en-US" sz="3600" b="1" dirty="0">
                <a:solidFill>
                  <a:srgbClr val="E6E7E9"/>
                </a:solidFill>
                <a:latin typeface="Tw Cen MT" panose="020B0602020104020603" pitchFamily="34" charset="0"/>
              </a:endParaRPr>
            </a:p>
          </p:txBody>
        </p:sp>
      </p:grpSp>
      <p:sp>
        <p:nvSpPr>
          <p:cNvPr id="23" name="Freeform: Shape 15">
            <a:extLst>
              <a:ext uri="{FF2B5EF4-FFF2-40B4-BE49-F238E27FC236}">
                <a16:creationId xmlns:a16="http://schemas.microsoft.com/office/drawing/2014/main" id="{FD33F448-D5EA-4698-93DE-C12876411D16}"/>
              </a:ext>
            </a:extLst>
          </p:cNvPr>
          <p:cNvSpPr/>
          <p:nvPr/>
        </p:nvSpPr>
        <p:spPr>
          <a:xfrm flipV="1">
            <a:off x="1921798" y="2691713"/>
            <a:ext cx="1427895" cy="132110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23487D4-8991-4B06-A906-822CF02B66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9872" y="2972309"/>
            <a:ext cx="972137" cy="931899"/>
          </a:xfrm>
          <a:prstGeom prst="rect">
            <a:avLst/>
          </a:prstGeom>
        </p:spPr>
      </p:pic>
      <p:grpSp>
        <p:nvGrpSpPr>
          <p:cNvPr id="26" name="Group 25">
            <a:extLst>
              <a:ext uri="{FF2B5EF4-FFF2-40B4-BE49-F238E27FC236}">
                <a16:creationId xmlns:a16="http://schemas.microsoft.com/office/drawing/2014/main" id="{A430A81F-25E0-4239-B494-46C9D4937700}"/>
              </a:ext>
            </a:extLst>
          </p:cNvPr>
          <p:cNvGrpSpPr/>
          <p:nvPr/>
        </p:nvGrpSpPr>
        <p:grpSpPr>
          <a:xfrm>
            <a:off x="5640935" y="1731147"/>
            <a:ext cx="1427896" cy="1223644"/>
            <a:chOff x="3991394" y="2182683"/>
            <a:chExt cx="1591583" cy="1894017"/>
          </a:xfrm>
        </p:grpSpPr>
        <p:sp>
          <p:nvSpPr>
            <p:cNvPr id="27" name="Rectangle: Top Corners Rounded 14">
              <a:extLst>
                <a:ext uri="{FF2B5EF4-FFF2-40B4-BE49-F238E27FC236}">
                  <a16:creationId xmlns:a16="http://schemas.microsoft.com/office/drawing/2014/main" id="{6C90D299-5340-438E-A62B-883CADA51767}"/>
                </a:ext>
              </a:extLst>
            </p:cNvPr>
            <p:cNvSpPr/>
            <p:nvPr/>
          </p:nvSpPr>
          <p:spPr>
            <a:xfrm>
              <a:off x="3991395"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74B84361-FFCA-4952-9762-BC2B8113DC6B}"/>
                </a:ext>
              </a:extLst>
            </p:cNvPr>
            <p:cNvSpPr txBox="1"/>
            <p:nvPr/>
          </p:nvSpPr>
          <p:spPr>
            <a:xfrm>
              <a:off x="3991394" y="2182683"/>
              <a:ext cx="1591582" cy="1333897"/>
            </a:xfrm>
            <a:prstGeom prst="rect">
              <a:avLst/>
            </a:prstGeom>
            <a:noFill/>
          </p:spPr>
          <p:txBody>
            <a:bodyPr wrap="square" rtlCol="0">
              <a:spAutoFit/>
            </a:bodyPr>
            <a:lstStyle/>
            <a:p>
              <a:pPr algn="ctr"/>
              <a:r>
                <a:rPr lang="en-US" sz="3000" b="1" dirty="0">
                  <a:solidFill>
                    <a:srgbClr val="E6E7E9"/>
                  </a:solidFill>
                  <a:latin typeface="Tw Cen MT" panose="020B0602020104020603" pitchFamily="34" charset="0"/>
                </a:rPr>
                <a:t>User</a:t>
              </a:r>
            </a:p>
            <a:p>
              <a:pPr algn="ctr"/>
              <a:r>
                <a:rPr lang="en-US" sz="2000" b="1" dirty="0">
                  <a:solidFill>
                    <a:srgbClr val="E6E7E9"/>
                  </a:solidFill>
                  <a:latin typeface="Tw Cen MT" panose="020B0602020104020603" pitchFamily="34" charset="0"/>
                </a:rPr>
                <a:t>module</a:t>
              </a:r>
            </a:p>
          </p:txBody>
        </p:sp>
      </p:grpSp>
      <p:sp>
        <p:nvSpPr>
          <p:cNvPr id="29" name="Freeform: Shape 15">
            <a:extLst>
              <a:ext uri="{FF2B5EF4-FFF2-40B4-BE49-F238E27FC236}">
                <a16:creationId xmlns:a16="http://schemas.microsoft.com/office/drawing/2014/main" id="{FD33F448-D5EA-4698-93DE-C12876411D16}"/>
              </a:ext>
            </a:extLst>
          </p:cNvPr>
          <p:cNvSpPr/>
          <p:nvPr/>
        </p:nvSpPr>
        <p:spPr>
          <a:xfrm flipV="1">
            <a:off x="5640936" y="2691713"/>
            <a:ext cx="1427895" cy="132110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241822" y="2505955"/>
            <a:ext cx="1524000" cy="369332"/>
          </a:xfrm>
          <a:prstGeom prst="rect">
            <a:avLst/>
          </a:prstGeom>
          <a:noFill/>
        </p:spPr>
        <p:txBody>
          <a:bodyPr wrap="square" rtlCol="0">
            <a:spAutoFit/>
          </a:bodyPr>
          <a:lstStyle/>
          <a:p>
            <a:endParaRPr lang="en-US" dirty="0"/>
          </a:p>
        </p:txBody>
      </p:sp>
      <p:pic>
        <p:nvPicPr>
          <p:cNvPr id="32" name="Picture 31">
            <a:extLst>
              <a:ext uri="{FF2B5EF4-FFF2-40B4-BE49-F238E27FC236}">
                <a16:creationId xmlns:a16="http://schemas.microsoft.com/office/drawing/2014/main" id="{A0811235-F615-4388-873C-03209929B7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3646" y="2959545"/>
            <a:ext cx="942472" cy="920063"/>
          </a:xfrm>
          <a:prstGeom prst="rect">
            <a:avLst/>
          </a:prstGeom>
        </p:spPr>
      </p:pic>
    </p:spTree>
    <p:extLst>
      <p:ext uri="{BB962C8B-B14F-4D97-AF65-F5344CB8AC3E}">
        <p14:creationId xmlns:p14="http://schemas.microsoft.com/office/powerpoint/2010/main" val="32488413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anim calcmode="lin" valueType="num">
                                      <p:cBhvr>
                                        <p:cTn id="8" dur="500" fill="hold"/>
                                        <p:tgtEl>
                                          <p:spTgt spid="23"/>
                                        </p:tgtEl>
                                        <p:attrNameLst>
                                          <p:attrName>ppt_x</p:attrName>
                                        </p:attrNameLst>
                                      </p:cBhvr>
                                      <p:tavLst>
                                        <p:tav tm="0">
                                          <p:val>
                                            <p:strVal val="#ppt_x"/>
                                          </p:val>
                                        </p:tav>
                                        <p:tav tm="100000">
                                          <p:val>
                                            <p:strVal val="#ppt_x"/>
                                          </p:val>
                                        </p:tav>
                                      </p:tavLst>
                                    </p:anim>
                                    <p:anim calcmode="lin" valueType="num">
                                      <p:cBhvr>
                                        <p:cTn id="9" dur="5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nodeType="afterEffect">
                                  <p:stCondLst>
                                    <p:cond delay="25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par>
                                <p:cTn id="16" presetID="53" presetClass="entr" presetSubtype="16" fill="hold" nodeType="withEffect">
                                  <p:stCondLst>
                                    <p:cond delay="250"/>
                                  </p:stCondLst>
                                  <p:childTnLst>
                                    <p:set>
                                      <p:cBhvr>
                                        <p:cTn id="17" dur="1" fill="hold">
                                          <p:stCondLst>
                                            <p:cond delay="0"/>
                                          </p:stCondLst>
                                        </p:cTn>
                                        <p:tgtEl>
                                          <p:spTgt spid="24"/>
                                        </p:tgtEl>
                                        <p:attrNameLst>
                                          <p:attrName>style.visibility</p:attrName>
                                        </p:attrNameLst>
                                      </p:cBhvr>
                                      <p:to>
                                        <p:strVal val="visible"/>
                                      </p:to>
                                    </p:set>
                                    <p:anim calcmode="lin" valueType="num">
                                      <p:cBhvr>
                                        <p:cTn id="18" dur="500" fill="hold"/>
                                        <p:tgtEl>
                                          <p:spTgt spid="24"/>
                                        </p:tgtEl>
                                        <p:attrNameLst>
                                          <p:attrName>ppt_w</p:attrName>
                                        </p:attrNameLst>
                                      </p:cBhvr>
                                      <p:tavLst>
                                        <p:tav tm="0">
                                          <p:val>
                                            <p:fltVal val="0"/>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animEffect transition="in" filter="fade">
                                      <p:cBhvr>
                                        <p:cTn id="20" dur="500"/>
                                        <p:tgtEl>
                                          <p:spTgt spid="24"/>
                                        </p:tgtEl>
                                      </p:cBhvr>
                                    </p:animEffect>
                                  </p:childTnLst>
                                </p:cTn>
                              </p:par>
                            </p:childTnLst>
                          </p:cTn>
                        </p:par>
                        <p:par>
                          <p:cTn id="21" fill="hold">
                            <p:stCondLst>
                              <p:cond delay="1500"/>
                            </p:stCondLst>
                            <p:childTnLst>
                              <p:par>
                                <p:cTn id="22" presetID="42" presetClass="entr" presetSubtype="0" fill="hold" grpId="0" nodeType="afterEffect">
                                  <p:stCondLst>
                                    <p:cond delay="25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anim calcmode="lin" valueType="num">
                                      <p:cBhvr>
                                        <p:cTn id="25" dur="500" fill="hold"/>
                                        <p:tgtEl>
                                          <p:spTgt spid="29"/>
                                        </p:tgtEl>
                                        <p:attrNameLst>
                                          <p:attrName>ppt_x</p:attrName>
                                        </p:attrNameLst>
                                      </p:cBhvr>
                                      <p:tavLst>
                                        <p:tav tm="0">
                                          <p:val>
                                            <p:strVal val="#ppt_x"/>
                                          </p:val>
                                        </p:tav>
                                        <p:tav tm="100000">
                                          <p:val>
                                            <p:strVal val="#ppt_x"/>
                                          </p:val>
                                        </p:tav>
                                      </p:tavLst>
                                    </p:anim>
                                    <p:anim calcmode="lin" valueType="num">
                                      <p:cBhvr>
                                        <p:cTn id="26" dur="500" fill="hold"/>
                                        <p:tgtEl>
                                          <p:spTgt spid="29"/>
                                        </p:tgtEl>
                                        <p:attrNameLst>
                                          <p:attrName>ppt_y</p:attrName>
                                        </p:attrNameLst>
                                      </p:cBhvr>
                                      <p:tavLst>
                                        <p:tav tm="0">
                                          <p:val>
                                            <p:strVal val="#ppt_y+.1"/>
                                          </p:val>
                                        </p:tav>
                                        <p:tav tm="100000">
                                          <p:val>
                                            <p:strVal val="#ppt_y"/>
                                          </p:val>
                                        </p:tav>
                                      </p:tavLst>
                                    </p:anim>
                                  </p:childTnLst>
                                </p:cTn>
                              </p:par>
                            </p:childTnLst>
                          </p:cTn>
                        </p:par>
                        <p:par>
                          <p:cTn id="27" fill="hold">
                            <p:stCondLst>
                              <p:cond delay="2250"/>
                            </p:stCondLst>
                            <p:childTnLst>
                              <p:par>
                                <p:cTn id="28" presetID="42" presetClass="entr" presetSubtype="0" fill="hold" nodeType="afterEffect">
                                  <p:stCondLst>
                                    <p:cond delay="25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anim calcmode="lin" valueType="num">
                                      <p:cBhvr>
                                        <p:cTn id="31" dur="500" fill="hold"/>
                                        <p:tgtEl>
                                          <p:spTgt spid="26"/>
                                        </p:tgtEl>
                                        <p:attrNameLst>
                                          <p:attrName>ppt_x</p:attrName>
                                        </p:attrNameLst>
                                      </p:cBhvr>
                                      <p:tavLst>
                                        <p:tav tm="0">
                                          <p:val>
                                            <p:strVal val="#ppt_x"/>
                                          </p:val>
                                        </p:tav>
                                        <p:tav tm="100000">
                                          <p:val>
                                            <p:strVal val="#ppt_x"/>
                                          </p:val>
                                        </p:tav>
                                      </p:tavLst>
                                    </p:anim>
                                    <p:anim calcmode="lin" valueType="num">
                                      <p:cBhvr>
                                        <p:cTn id="32" dur="500" fill="hold"/>
                                        <p:tgtEl>
                                          <p:spTgt spid="26"/>
                                        </p:tgtEl>
                                        <p:attrNameLst>
                                          <p:attrName>ppt_y</p:attrName>
                                        </p:attrNameLst>
                                      </p:cBhvr>
                                      <p:tavLst>
                                        <p:tav tm="0">
                                          <p:val>
                                            <p:strVal val="#ppt_y+.1"/>
                                          </p:val>
                                        </p:tav>
                                        <p:tav tm="100000">
                                          <p:val>
                                            <p:strVal val="#ppt_y"/>
                                          </p:val>
                                        </p:tav>
                                      </p:tavLst>
                                    </p:anim>
                                  </p:childTnLst>
                                </p:cTn>
                              </p:par>
                              <p:par>
                                <p:cTn id="33" presetID="53" presetClass="entr" presetSubtype="16" fill="hold" nodeType="withEffect">
                                  <p:stCondLst>
                                    <p:cond delay="25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C6467F-202D-4070-8DFA-4FDAACB67F46}"/>
              </a:ext>
            </a:extLst>
          </p:cNvPr>
          <p:cNvSpPr>
            <a:spLocks noGrp="1"/>
          </p:cNvSpPr>
          <p:nvPr>
            <p:ph type="dt" sz="half" idx="10"/>
          </p:nvPr>
        </p:nvSpPr>
        <p:spPr>
          <a:xfrm>
            <a:off x="76710" y="4764733"/>
            <a:ext cx="2133600" cy="273844"/>
          </a:xfrm>
        </p:spPr>
        <p:txBody>
          <a:bodyPr/>
          <a:lstStyle/>
          <a:p>
            <a:fld id="{2BD497C4-4EDC-4FD6-B9E8-FECC1B35AF80}"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8635B81A-5898-48B8-B2FD-7030BE876A27}"/>
              </a:ext>
            </a:extLst>
          </p:cNvPr>
          <p:cNvSpPr>
            <a:spLocks noGrp="1"/>
          </p:cNvSpPr>
          <p:nvPr>
            <p:ph type="sldNum" sz="quarter" idx="12"/>
          </p:nvPr>
        </p:nvSpPr>
        <p:spPr>
          <a:xfrm>
            <a:off x="6862575" y="4764733"/>
            <a:ext cx="2133600" cy="273844"/>
          </a:xfrm>
        </p:spPr>
        <p:txBody>
          <a:bodyPr/>
          <a:lstStyle/>
          <a:p>
            <a:fld id="{B82CCC60-E8CD-4174-8B1A-7DF615B22EEF}" type="slidenum">
              <a:rPr lang="en-US" sz="1400" b="1" smtClean="0">
                <a:solidFill>
                  <a:schemeClr val="tx1">
                    <a:lumMod val="95000"/>
                    <a:lumOff val="5000"/>
                  </a:schemeClr>
                </a:solidFill>
              </a:rPr>
              <a:pPr/>
              <a:t>4</a:t>
            </a:fld>
            <a:endParaRPr lang="en-US" sz="1400" b="1" dirty="0">
              <a:solidFill>
                <a:schemeClr val="tx1">
                  <a:lumMod val="95000"/>
                  <a:lumOff val="5000"/>
                </a:schemeClr>
              </a:solidFill>
            </a:endParaRPr>
          </a:p>
        </p:txBody>
      </p:sp>
      <p:grpSp>
        <p:nvGrpSpPr>
          <p:cNvPr id="7" name="Group 6">
            <a:extLst>
              <a:ext uri="{FF2B5EF4-FFF2-40B4-BE49-F238E27FC236}">
                <a16:creationId xmlns:a16="http://schemas.microsoft.com/office/drawing/2014/main" id="{AF46151B-71B4-4426-964A-42214B6601C9}"/>
              </a:ext>
            </a:extLst>
          </p:cNvPr>
          <p:cNvGrpSpPr/>
          <p:nvPr/>
        </p:nvGrpSpPr>
        <p:grpSpPr>
          <a:xfrm>
            <a:off x="5483354" y="2281165"/>
            <a:ext cx="3414771" cy="816828"/>
            <a:chOff x="4157745" y="2641598"/>
            <a:chExt cx="4744954" cy="1574798"/>
          </a:xfrm>
          <a:effectLst>
            <a:outerShdw blurRad="101600" dist="50800" dir="2700000" algn="tl" rotWithShape="0">
              <a:prstClr val="black">
                <a:alpha val="40000"/>
              </a:prstClr>
            </a:outerShdw>
          </a:effectLst>
        </p:grpSpPr>
        <p:sp>
          <p:nvSpPr>
            <p:cNvPr id="8" name="Trapezoid 7">
              <a:extLst>
                <a:ext uri="{FF2B5EF4-FFF2-40B4-BE49-F238E27FC236}">
                  <a16:creationId xmlns:a16="http://schemas.microsoft.com/office/drawing/2014/main" id="{F7B4EA42-A0C4-4A71-892A-C1957ED5C0A6}"/>
                </a:ext>
              </a:extLst>
            </p:cNvPr>
            <p:cNvSpPr/>
            <p:nvPr/>
          </p:nvSpPr>
          <p:spPr>
            <a:xfrm rot="16200000">
              <a:off x="4740396" y="2890700"/>
              <a:ext cx="1574797" cy="1076593"/>
            </a:xfrm>
            <a:prstGeom prst="trapezoid">
              <a:avLst/>
            </a:prstGeom>
            <a:gradFill>
              <a:gsLst>
                <a:gs pos="0">
                  <a:schemeClr val="bg1"/>
                </a:gs>
                <a:gs pos="7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p>
          </p:txBody>
        </p:sp>
        <p:sp>
          <p:nvSpPr>
            <p:cNvPr id="9" name="Rectangle: Top Corners Rounded 6">
              <a:extLst>
                <a:ext uri="{FF2B5EF4-FFF2-40B4-BE49-F238E27FC236}">
                  <a16:creationId xmlns:a16="http://schemas.microsoft.com/office/drawing/2014/main" id="{D6D135EF-8F99-406F-AC79-C0581CBF79E6}"/>
                </a:ext>
              </a:extLst>
            </p:cNvPr>
            <p:cNvSpPr/>
            <p:nvPr/>
          </p:nvSpPr>
          <p:spPr>
            <a:xfrm rot="16200000">
              <a:off x="4054468" y="3014752"/>
              <a:ext cx="1038304" cy="831750"/>
            </a:xfrm>
            <a:prstGeom prst="round2SameRect">
              <a:avLst>
                <a:gd name="adj1" fmla="val 10361"/>
                <a:gd name="adj2" fmla="val 0"/>
              </a:avLst>
            </a:prstGeom>
            <a:gradFill>
              <a:gsLst>
                <a:gs pos="0">
                  <a:schemeClr val="bg1"/>
                </a:gs>
                <a:gs pos="7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10" name="Freeform: Shape 7">
              <a:extLst>
                <a:ext uri="{FF2B5EF4-FFF2-40B4-BE49-F238E27FC236}">
                  <a16:creationId xmlns:a16="http://schemas.microsoft.com/office/drawing/2014/main" id="{BED09553-3266-4360-B2EF-DB08C11A02FD}"/>
                </a:ext>
              </a:extLst>
            </p:cNvPr>
            <p:cNvSpPr/>
            <p:nvPr/>
          </p:nvSpPr>
          <p:spPr>
            <a:xfrm rot="5400000" flipH="1">
              <a:off x="7034307" y="2081388"/>
              <a:ext cx="1308178" cy="2428606"/>
            </a:xfrm>
            <a:custGeom>
              <a:avLst/>
              <a:gdLst>
                <a:gd name="connsiteX0" fmla="*/ 1308178 w 1308178"/>
                <a:gd name="connsiteY0" fmla="*/ 2425716 h 2428606"/>
                <a:gd name="connsiteX1" fmla="*/ 1308178 w 1308178"/>
                <a:gd name="connsiteY1" fmla="*/ 95732 h 2428606"/>
                <a:gd name="connsiteX2" fmla="*/ 1212446 w 1308178"/>
                <a:gd name="connsiteY2" fmla="*/ 0 h 2428606"/>
                <a:gd name="connsiteX3" fmla="*/ 13549 w 1308178"/>
                <a:gd name="connsiteY3" fmla="*/ 0 h 2428606"/>
                <a:gd name="connsiteX4" fmla="*/ 6459 w 1308178"/>
                <a:gd name="connsiteY4" fmla="*/ 46454 h 2428606"/>
                <a:gd name="connsiteX5" fmla="*/ 0 w 1308178"/>
                <a:gd name="connsiteY5" fmla="*/ 174356 h 2428606"/>
                <a:gd name="connsiteX6" fmla="*/ 0 w 1308178"/>
                <a:gd name="connsiteY6" fmla="*/ 1177656 h 2428606"/>
                <a:gd name="connsiteX7" fmla="*/ 1250950 w 1308178"/>
                <a:gd name="connsiteY7" fmla="*/ 2428606 h 2428606"/>
                <a:gd name="connsiteX8" fmla="*/ 1308178 w 1308178"/>
                <a:gd name="connsiteY8" fmla="*/ 2425716 h 242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8178" h="2428606">
                  <a:moveTo>
                    <a:pt x="1308178" y="2425716"/>
                  </a:moveTo>
                  <a:lnTo>
                    <a:pt x="1308178" y="95732"/>
                  </a:lnTo>
                  <a:cubicBezTo>
                    <a:pt x="1308178" y="42861"/>
                    <a:pt x="1265317" y="0"/>
                    <a:pt x="1212446" y="0"/>
                  </a:cubicBezTo>
                  <a:lnTo>
                    <a:pt x="13549" y="0"/>
                  </a:lnTo>
                  <a:lnTo>
                    <a:pt x="6459" y="46454"/>
                  </a:lnTo>
                  <a:cubicBezTo>
                    <a:pt x="2188" y="88507"/>
                    <a:pt x="0" y="131176"/>
                    <a:pt x="0" y="174356"/>
                  </a:cubicBezTo>
                  <a:lnTo>
                    <a:pt x="0" y="1177656"/>
                  </a:lnTo>
                  <a:cubicBezTo>
                    <a:pt x="0" y="1868537"/>
                    <a:pt x="560069" y="2428606"/>
                    <a:pt x="1250950" y="2428606"/>
                  </a:cubicBezTo>
                  <a:lnTo>
                    <a:pt x="1308178" y="2425716"/>
                  </a:lnTo>
                  <a:close/>
                </a:path>
              </a:pathLst>
            </a:custGeom>
            <a:solidFill>
              <a:schemeClr val="accent6"/>
            </a:solidFill>
            <a:ln>
              <a:noFill/>
            </a:ln>
            <a:effectLst>
              <a:innerShdw blurRad="101600" dist="63500" dir="10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p>
          </p:txBody>
        </p:sp>
        <p:sp>
          <p:nvSpPr>
            <p:cNvPr id="11" name="Freeform: Shape 8">
              <a:extLst>
                <a:ext uri="{FF2B5EF4-FFF2-40B4-BE49-F238E27FC236}">
                  <a16:creationId xmlns:a16="http://schemas.microsoft.com/office/drawing/2014/main" id="{9547959D-4A0B-429B-9D03-CFBA815357A6}"/>
                </a:ext>
              </a:extLst>
            </p:cNvPr>
            <p:cNvSpPr/>
            <p:nvPr/>
          </p:nvSpPr>
          <p:spPr>
            <a:xfrm rot="5400000" flipH="1">
              <a:off x="6696997" y="2010694"/>
              <a:ext cx="1574794" cy="2836610"/>
            </a:xfrm>
            <a:custGeom>
              <a:avLst/>
              <a:gdLst>
                <a:gd name="connsiteX0" fmla="*/ 1574794 w 1574794"/>
                <a:gd name="connsiteY0" fmla="*/ 2836610 h 2836610"/>
                <a:gd name="connsiteX1" fmla="*/ 1574794 w 1574794"/>
                <a:gd name="connsiteY1" fmla="*/ 2425716 h 2836610"/>
                <a:gd name="connsiteX2" fmla="*/ 1517566 w 1574794"/>
                <a:gd name="connsiteY2" fmla="*/ 2428606 h 2836610"/>
                <a:gd name="connsiteX3" fmla="*/ 266616 w 1574794"/>
                <a:gd name="connsiteY3" fmla="*/ 1177656 h 2836610"/>
                <a:gd name="connsiteX4" fmla="*/ 266616 w 1574794"/>
                <a:gd name="connsiteY4" fmla="*/ 174356 h 2836610"/>
                <a:gd name="connsiteX5" fmla="*/ 273075 w 1574794"/>
                <a:gd name="connsiteY5" fmla="*/ 46454 h 2836610"/>
                <a:gd name="connsiteX6" fmla="*/ 280165 w 1574794"/>
                <a:gd name="connsiteY6" fmla="*/ 0 h 2836610"/>
                <a:gd name="connsiteX7" fmla="*/ 95732 w 1574794"/>
                <a:gd name="connsiteY7" fmla="*/ 0 h 2836610"/>
                <a:gd name="connsiteX8" fmla="*/ 0 w 1574794"/>
                <a:gd name="connsiteY8" fmla="*/ 95732 h 2836610"/>
                <a:gd name="connsiteX9" fmla="*/ 0 w 1574794"/>
                <a:gd name="connsiteY9" fmla="*/ 2836610 h 2836610"/>
                <a:gd name="connsiteX10" fmla="*/ 1574794 w 1574794"/>
                <a:gd name="connsiteY10" fmla="*/ 2836610 h 28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4794" h="2836610">
                  <a:moveTo>
                    <a:pt x="1574794" y="2836610"/>
                  </a:moveTo>
                  <a:lnTo>
                    <a:pt x="1574794" y="2425716"/>
                  </a:lnTo>
                  <a:lnTo>
                    <a:pt x="1517566" y="2428606"/>
                  </a:lnTo>
                  <a:cubicBezTo>
                    <a:pt x="826685" y="2428606"/>
                    <a:pt x="266616" y="1868537"/>
                    <a:pt x="266616" y="1177656"/>
                  </a:cubicBezTo>
                  <a:lnTo>
                    <a:pt x="266616" y="174356"/>
                  </a:lnTo>
                  <a:cubicBezTo>
                    <a:pt x="266616" y="131176"/>
                    <a:pt x="268804" y="88507"/>
                    <a:pt x="273075" y="46454"/>
                  </a:cubicBezTo>
                  <a:lnTo>
                    <a:pt x="280165" y="0"/>
                  </a:lnTo>
                  <a:lnTo>
                    <a:pt x="95732" y="0"/>
                  </a:lnTo>
                  <a:cubicBezTo>
                    <a:pt x="42861" y="0"/>
                    <a:pt x="0" y="42861"/>
                    <a:pt x="0" y="95732"/>
                  </a:cubicBezTo>
                  <a:lnTo>
                    <a:pt x="0" y="2836610"/>
                  </a:lnTo>
                  <a:lnTo>
                    <a:pt x="1574794" y="2836610"/>
                  </a:lnTo>
                  <a:close/>
                </a:path>
              </a:pathLst>
            </a:custGeom>
            <a:gradFill>
              <a:gsLst>
                <a:gs pos="0">
                  <a:schemeClr val="bg1"/>
                </a:gs>
                <a:gs pos="70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p>
          </p:txBody>
        </p:sp>
      </p:grpSp>
      <p:grpSp>
        <p:nvGrpSpPr>
          <p:cNvPr id="12" name="Group 11">
            <a:extLst>
              <a:ext uri="{FF2B5EF4-FFF2-40B4-BE49-F238E27FC236}">
                <a16:creationId xmlns:a16="http://schemas.microsoft.com/office/drawing/2014/main" id="{9E462F77-F1FB-4CE8-B85A-B3D5982834F0}"/>
              </a:ext>
            </a:extLst>
          </p:cNvPr>
          <p:cNvGrpSpPr/>
          <p:nvPr/>
        </p:nvGrpSpPr>
        <p:grpSpPr>
          <a:xfrm>
            <a:off x="5488230" y="1197405"/>
            <a:ext cx="3415549" cy="906200"/>
            <a:chOff x="4161015" y="361264"/>
            <a:chExt cx="4746034" cy="1747099"/>
          </a:xfrm>
          <a:effectLst>
            <a:outerShdw blurRad="101600" dist="50800" dir="2700000" algn="tl" rotWithShape="0">
              <a:prstClr val="black">
                <a:alpha val="40000"/>
              </a:prstClr>
            </a:outerShdw>
          </a:effectLst>
        </p:grpSpPr>
        <p:grpSp>
          <p:nvGrpSpPr>
            <p:cNvPr id="13" name="Group 12">
              <a:extLst>
                <a:ext uri="{FF2B5EF4-FFF2-40B4-BE49-F238E27FC236}">
                  <a16:creationId xmlns:a16="http://schemas.microsoft.com/office/drawing/2014/main" id="{963E2C73-CEB6-440B-A661-CDDDF633D776}"/>
                </a:ext>
              </a:extLst>
            </p:cNvPr>
            <p:cNvGrpSpPr/>
            <p:nvPr/>
          </p:nvGrpSpPr>
          <p:grpSpPr>
            <a:xfrm>
              <a:off x="4161015" y="362036"/>
              <a:ext cx="1914697" cy="1746327"/>
              <a:chOff x="4161015" y="362036"/>
              <a:chExt cx="1914697" cy="1746327"/>
            </a:xfrm>
          </p:grpSpPr>
          <p:sp>
            <p:nvSpPr>
              <p:cNvPr id="17" name="Trapezoid 16">
                <a:extLst>
                  <a:ext uri="{FF2B5EF4-FFF2-40B4-BE49-F238E27FC236}">
                    <a16:creationId xmlns:a16="http://schemas.microsoft.com/office/drawing/2014/main" id="{3E170585-B8DA-4C50-97C0-788AAA2D445D}"/>
                  </a:ext>
                </a:extLst>
              </p:cNvPr>
              <p:cNvSpPr/>
              <p:nvPr/>
            </p:nvSpPr>
            <p:spPr>
              <a:xfrm rot="16200000">
                <a:off x="4662340" y="692462"/>
                <a:ext cx="1743797" cy="1082946"/>
              </a:xfrm>
              <a:custGeom>
                <a:avLst/>
                <a:gdLst>
                  <a:gd name="connsiteX0" fmla="*/ 0 w 1574796"/>
                  <a:gd name="connsiteY0" fmla="*/ 1076596 h 1076596"/>
                  <a:gd name="connsiteX1" fmla="*/ 269149 w 1574796"/>
                  <a:gd name="connsiteY1" fmla="*/ 0 h 1076596"/>
                  <a:gd name="connsiteX2" fmla="*/ 1305647 w 1574796"/>
                  <a:gd name="connsiteY2" fmla="*/ 0 h 1076596"/>
                  <a:gd name="connsiteX3" fmla="*/ 1574796 w 1574796"/>
                  <a:gd name="connsiteY3" fmla="*/ 1076596 h 1076596"/>
                  <a:gd name="connsiteX4" fmla="*/ 0 w 1574796"/>
                  <a:gd name="connsiteY4" fmla="*/ 1076596 h 1076596"/>
                  <a:gd name="connsiteX0" fmla="*/ 0 w 2012946"/>
                  <a:gd name="connsiteY0" fmla="*/ 1076596 h 1082946"/>
                  <a:gd name="connsiteX1" fmla="*/ 269149 w 2012946"/>
                  <a:gd name="connsiteY1" fmla="*/ 0 h 1082946"/>
                  <a:gd name="connsiteX2" fmla="*/ 1305647 w 2012946"/>
                  <a:gd name="connsiteY2" fmla="*/ 0 h 1082946"/>
                  <a:gd name="connsiteX3" fmla="*/ 2012946 w 2012946"/>
                  <a:gd name="connsiteY3" fmla="*/ 1082946 h 1082946"/>
                  <a:gd name="connsiteX4" fmla="*/ 0 w 2012946"/>
                  <a:gd name="connsiteY4" fmla="*/ 1076596 h 1082946"/>
                  <a:gd name="connsiteX0" fmla="*/ 175351 w 1743797"/>
                  <a:gd name="connsiteY0" fmla="*/ 1082946 h 1082946"/>
                  <a:gd name="connsiteX1" fmla="*/ 0 w 1743797"/>
                  <a:gd name="connsiteY1" fmla="*/ 0 h 1082946"/>
                  <a:gd name="connsiteX2" fmla="*/ 1036498 w 1743797"/>
                  <a:gd name="connsiteY2" fmla="*/ 0 h 1082946"/>
                  <a:gd name="connsiteX3" fmla="*/ 1743797 w 1743797"/>
                  <a:gd name="connsiteY3" fmla="*/ 1082946 h 1082946"/>
                  <a:gd name="connsiteX4" fmla="*/ 175351 w 1743797"/>
                  <a:gd name="connsiteY4" fmla="*/ 1082946 h 1082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797" h="1082946">
                    <a:moveTo>
                      <a:pt x="175351" y="1082946"/>
                    </a:moveTo>
                    <a:lnTo>
                      <a:pt x="0" y="0"/>
                    </a:lnTo>
                    <a:lnTo>
                      <a:pt x="1036498" y="0"/>
                    </a:lnTo>
                    <a:lnTo>
                      <a:pt x="1743797" y="1082946"/>
                    </a:lnTo>
                    <a:lnTo>
                      <a:pt x="175351" y="1082946"/>
                    </a:lnTo>
                    <a:close/>
                  </a:path>
                </a:pathLst>
              </a:custGeom>
              <a:gradFill>
                <a:gsLst>
                  <a:gs pos="0">
                    <a:schemeClr val="bg1"/>
                  </a:gs>
                  <a:gs pos="7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p>
            </p:txBody>
          </p:sp>
          <p:sp>
            <p:nvSpPr>
              <p:cNvPr id="18" name="Rectangle: Top Corners Rounded 15">
                <a:extLst>
                  <a:ext uri="{FF2B5EF4-FFF2-40B4-BE49-F238E27FC236}">
                    <a16:creationId xmlns:a16="http://schemas.microsoft.com/office/drawing/2014/main" id="{48E397B1-D53E-44EB-86BD-25C1A6AD1C9C}"/>
                  </a:ext>
                </a:extLst>
              </p:cNvPr>
              <p:cNvSpPr/>
              <p:nvPr/>
            </p:nvSpPr>
            <p:spPr>
              <a:xfrm rot="16200000">
                <a:off x="4057738" y="1173337"/>
                <a:ext cx="1038303" cy="831750"/>
              </a:xfrm>
              <a:prstGeom prst="round2SameRect">
                <a:avLst>
                  <a:gd name="adj1" fmla="val 10361"/>
                  <a:gd name="adj2" fmla="val 0"/>
                </a:avLst>
              </a:prstGeom>
              <a:gradFill>
                <a:gsLst>
                  <a:gs pos="0">
                    <a:schemeClr val="bg1"/>
                  </a:gs>
                  <a:gs pos="7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IN" b="1" dirty="0"/>
              </a:p>
            </p:txBody>
          </p:sp>
        </p:grpSp>
        <p:grpSp>
          <p:nvGrpSpPr>
            <p:cNvPr id="14" name="Group 13">
              <a:extLst>
                <a:ext uri="{FF2B5EF4-FFF2-40B4-BE49-F238E27FC236}">
                  <a16:creationId xmlns:a16="http://schemas.microsoft.com/office/drawing/2014/main" id="{54C546F8-C634-4D23-8D4F-7043BDEB4EA1}"/>
                </a:ext>
              </a:extLst>
            </p:cNvPr>
            <p:cNvGrpSpPr/>
            <p:nvPr/>
          </p:nvGrpSpPr>
          <p:grpSpPr>
            <a:xfrm>
              <a:off x="6070439" y="361264"/>
              <a:ext cx="2836610" cy="1574796"/>
              <a:chOff x="6069360" y="800185"/>
              <a:chExt cx="2836610" cy="1574796"/>
            </a:xfrm>
          </p:grpSpPr>
          <p:sp>
            <p:nvSpPr>
              <p:cNvPr id="15" name="Freeform: Shape 12">
                <a:extLst>
                  <a:ext uri="{FF2B5EF4-FFF2-40B4-BE49-F238E27FC236}">
                    <a16:creationId xmlns:a16="http://schemas.microsoft.com/office/drawing/2014/main" id="{B664C2E2-8C37-48D6-A87B-7735C0BB5333}"/>
                  </a:ext>
                </a:extLst>
              </p:cNvPr>
              <p:cNvSpPr/>
              <p:nvPr/>
            </p:nvSpPr>
            <p:spPr>
              <a:xfrm rot="5400000" flipH="1">
                <a:off x="7037579" y="239971"/>
                <a:ext cx="1308178" cy="2428605"/>
              </a:xfrm>
              <a:custGeom>
                <a:avLst/>
                <a:gdLst>
                  <a:gd name="connsiteX0" fmla="*/ 1308178 w 1308178"/>
                  <a:gd name="connsiteY0" fmla="*/ 2425716 h 2428606"/>
                  <a:gd name="connsiteX1" fmla="*/ 1308178 w 1308178"/>
                  <a:gd name="connsiteY1" fmla="*/ 95732 h 2428606"/>
                  <a:gd name="connsiteX2" fmla="*/ 1212446 w 1308178"/>
                  <a:gd name="connsiteY2" fmla="*/ 0 h 2428606"/>
                  <a:gd name="connsiteX3" fmla="*/ 13549 w 1308178"/>
                  <a:gd name="connsiteY3" fmla="*/ 0 h 2428606"/>
                  <a:gd name="connsiteX4" fmla="*/ 6459 w 1308178"/>
                  <a:gd name="connsiteY4" fmla="*/ 46454 h 2428606"/>
                  <a:gd name="connsiteX5" fmla="*/ 0 w 1308178"/>
                  <a:gd name="connsiteY5" fmla="*/ 174356 h 2428606"/>
                  <a:gd name="connsiteX6" fmla="*/ 0 w 1308178"/>
                  <a:gd name="connsiteY6" fmla="*/ 1177656 h 2428606"/>
                  <a:gd name="connsiteX7" fmla="*/ 1250950 w 1308178"/>
                  <a:gd name="connsiteY7" fmla="*/ 2428606 h 2428606"/>
                  <a:gd name="connsiteX8" fmla="*/ 1308178 w 1308178"/>
                  <a:gd name="connsiteY8" fmla="*/ 2425716 h 242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8178" h="2428606">
                    <a:moveTo>
                      <a:pt x="1308178" y="2425716"/>
                    </a:moveTo>
                    <a:lnTo>
                      <a:pt x="1308178" y="95732"/>
                    </a:lnTo>
                    <a:cubicBezTo>
                      <a:pt x="1308178" y="42861"/>
                      <a:pt x="1265317" y="0"/>
                      <a:pt x="1212446" y="0"/>
                    </a:cubicBezTo>
                    <a:lnTo>
                      <a:pt x="13549" y="0"/>
                    </a:lnTo>
                    <a:lnTo>
                      <a:pt x="6459" y="46454"/>
                    </a:lnTo>
                    <a:cubicBezTo>
                      <a:pt x="2188" y="88507"/>
                      <a:pt x="0" y="131176"/>
                      <a:pt x="0" y="174356"/>
                    </a:cubicBezTo>
                    <a:lnTo>
                      <a:pt x="0" y="1177656"/>
                    </a:lnTo>
                    <a:cubicBezTo>
                      <a:pt x="0" y="1868537"/>
                      <a:pt x="560069" y="2428606"/>
                      <a:pt x="1250950" y="2428606"/>
                    </a:cubicBezTo>
                    <a:lnTo>
                      <a:pt x="1308178" y="2425716"/>
                    </a:lnTo>
                    <a:close/>
                  </a:path>
                </a:pathLst>
              </a:custGeom>
              <a:solidFill>
                <a:schemeClr val="accent2"/>
              </a:solidFill>
              <a:ln>
                <a:noFill/>
              </a:ln>
              <a:effectLst>
                <a:innerShdw blurRad="101600" dist="63500" dir="10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dirty="0"/>
              </a:p>
            </p:txBody>
          </p:sp>
          <p:sp>
            <p:nvSpPr>
              <p:cNvPr id="16" name="Freeform: Shape 13">
                <a:extLst>
                  <a:ext uri="{FF2B5EF4-FFF2-40B4-BE49-F238E27FC236}">
                    <a16:creationId xmlns:a16="http://schemas.microsoft.com/office/drawing/2014/main" id="{CE6CED77-A6E9-488D-A5BF-B08A0A082531}"/>
                  </a:ext>
                </a:extLst>
              </p:cNvPr>
              <p:cNvSpPr/>
              <p:nvPr/>
            </p:nvSpPr>
            <p:spPr>
              <a:xfrm rot="5400000" flipH="1">
                <a:off x="6700268" y="169279"/>
                <a:ext cx="1574794" cy="2836610"/>
              </a:xfrm>
              <a:custGeom>
                <a:avLst/>
                <a:gdLst>
                  <a:gd name="connsiteX0" fmla="*/ 1574794 w 1574794"/>
                  <a:gd name="connsiteY0" fmla="*/ 2836610 h 2836610"/>
                  <a:gd name="connsiteX1" fmla="*/ 1574794 w 1574794"/>
                  <a:gd name="connsiteY1" fmla="*/ 2425716 h 2836610"/>
                  <a:gd name="connsiteX2" fmla="*/ 1517566 w 1574794"/>
                  <a:gd name="connsiteY2" fmla="*/ 2428606 h 2836610"/>
                  <a:gd name="connsiteX3" fmla="*/ 266616 w 1574794"/>
                  <a:gd name="connsiteY3" fmla="*/ 1177656 h 2836610"/>
                  <a:gd name="connsiteX4" fmla="*/ 266616 w 1574794"/>
                  <a:gd name="connsiteY4" fmla="*/ 174356 h 2836610"/>
                  <a:gd name="connsiteX5" fmla="*/ 273075 w 1574794"/>
                  <a:gd name="connsiteY5" fmla="*/ 46454 h 2836610"/>
                  <a:gd name="connsiteX6" fmla="*/ 280165 w 1574794"/>
                  <a:gd name="connsiteY6" fmla="*/ 0 h 2836610"/>
                  <a:gd name="connsiteX7" fmla="*/ 95732 w 1574794"/>
                  <a:gd name="connsiteY7" fmla="*/ 0 h 2836610"/>
                  <a:gd name="connsiteX8" fmla="*/ 0 w 1574794"/>
                  <a:gd name="connsiteY8" fmla="*/ 95732 h 2836610"/>
                  <a:gd name="connsiteX9" fmla="*/ 0 w 1574794"/>
                  <a:gd name="connsiteY9" fmla="*/ 2836610 h 2836610"/>
                  <a:gd name="connsiteX10" fmla="*/ 1574794 w 1574794"/>
                  <a:gd name="connsiteY10" fmla="*/ 2836610 h 28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4794" h="2836610">
                    <a:moveTo>
                      <a:pt x="1574794" y="2836610"/>
                    </a:moveTo>
                    <a:lnTo>
                      <a:pt x="1574794" y="2425716"/>
                    </a:lnTo>
                    <a:lnTo>
                      <a:pt x="1517566" y="2428606"/>
                    </a:lnTo>
                    <a:cubicBezTo>
                      <a:pt x="826685" y="2428606"/>
                      <a:pt x="266616" y="1868537"/>
                      <a:pt x="266616" y="1177656"/>
                    </a:cubicBezTo>
                    <a:lnTo>
                      <a:pt x="266616" y="174356"/>
                    </a:lnTo>
                    <a:cubicBezTo>
                      <a:pt x="266616" y="131176"/>
                      <a:pt x="268804" y="88507"/>
                      <a:pt x="273075" y="46454"/>
                    </a:cubicBezTo>
                    <a:lnTo>
                      <a:pt x="280165" y="0"/>
                    </a:lnTo>
                    <a:lnTo>
                      <a:pt x="95732" y="0"/>
                    </a:lnTo>
                    <a:cubicBezTo>
                      <a:pt x="42861" y="0"/>
                      <a:pt x="0" y="42861"/>
                      <a:pt x="0" y="95732"/>
                    </a:cubicBezTo>
                    <a:lnTo>
                      <a:pt x="0" y="2836610"/>
                    </a:lnTo>
                    <a:lnTo>
                      <a:pt x="1574794" y="2836610"/>
                    </a:lnTo>
                    <a:close/>
                  </a:path>
                </a:pathLst>
              </a:custGeom>
              <a:gradFill>
                <a:gsLst>
                  <a:gs pos="0">
                    <a:schemeClr val="bg1"/>
                  </a:gs>
                  <a:gs pos="70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p>
            </p:txBody>
          </p:sp>
        </p:grpSp>
      </p:grpSp>
      <p:grpSp>
        <p:nvGrpSpPr>
          <p:cNvPr id="19" name="Group 18">
            <a:extLst>
              <a:ext uri="{FF2B5EF4-FFF2-40B4-BE49-F238E27FC236}">
                <a16:creationId xmlns:a16="http://schemas.microsoft.com/office/drawing/2014/main" id="{183CD21D-F010-440E-8327-F48F777957DD}"/>
              </a:ext>
            </a:extLst>
          </p:cNvPr>
          <p:cNvGrpSpPr/>
          <p:nvPr/>
        </p:nvGrpSpPr>
        <p:grpSpPr>
          <a:xfrm>
            <a:off x="5440673" y="3354088"/>
            <a:ext cx="3419343" cy="902258"/>
            <a:chOff x="4151393" y="4761992"/>
            <a:chExt cx="4751306" cy="1739503"/>
          </a:xfrm>
          <a:effectLst>
            <a:outerShdw blurRad="101600" dist="50800" dir="2700000" algn="tl" rotWithShape="0">
              <a:prstClr val="black">
                <a:alpha val="40000"/>
              </a:prstClr>
            </a:outerShdw>
          </a:effectLst>
        </p:grpSpPr>
        <p:grpSp>
          <p:nvGrpSpPr>
            <p:cNvPr id="20" name="Group 19">
              <a:extLst>
                <a:ext uri="{FF2B5EF4-FFF2-40B4-BE49-F238E27FC236}">
                  <a16:creationId xmlns:a16="http://schemas.microsoft.com/office/drawing/2014/main" id="{C15605C3-7DC7-4519-AA5E-C5B17D07C6E8}"/>
                </a:ext>
              </a:extLst>
            </p:cNvPr>
            <p:cNvGrpSpPr/>
            <p:nvPr/>
          </p:nvGrpSpPr>
          <p:grpSpPr>
            <a:xfrm>
              <a:off x="6066089" y="4926701"/>
              <a:ext cx="2836610" cy="1574794"/>
              <a:chOff x="6069360" y="800187"/>
              <a:chExt cx="2836610" cy="1574794"/>
            </a:xfrm>
          </p:grpSpPr>
          <p:sp>
            <p:nvSpPr>
              <p:cNvPr id="24" name="Freeform: Shape 21">
                <a:extLst>
                  <a:ext uri="{FF2B5EF4-FFF2-40B4-BE49-F238E27FC236}">
                    <a16:creationId xmlns:a16="http://schemas.microsoft.com/office/drawing/2014/main" id="{920F3CB8-BB94-4A06-BB26-82694B470B0E}"/>
                  </a:ext>
                </a:extLst>
              </p:cNvPr>
              <p:cNvSpPr/>
              <p:nvPr/>
            </p:nvSpPr>
            <p:spPr>
              <a:xfrm rot="5400000" flipH="1">
                <a:off x="7037578" y="239973"/>
                <a:ext cx="1308178" cy="2428606"/>
              </a:xfrm>
              <a:custGeom>
                <a:avLst/>
                <a:gdLst>
                  <a:gd name="connsiteX0" fmla="*/ 1308178 w 1308178"/>
                  <a:gd name="connsiteY0" fmla="*/ 2425716 h 2428606"/>
                  <a:gd name="connsiteX1" fmla="*/ 1308178 w 1308178"/>
                  <a:gd name="connsiteY1" fmla="*/ 95732 h 2428606"/>
                  <a:gd name="connsiteX2" fmla="*/ 1212446 w 1308178"/>
                  <a:gd name="connsiteY2" fmla="*/ 0 h 2428606"/>
                  <a:gd name="connsiteX3" fmla="*/ 13549 w 1308178"/>
                  <a:gd name="connsiteY3" fmla="*/ 0 h 2428606"/>
                  <a:gd name="connsiteX4" fmla="*/ 6459 w 1308178"/>
                  <a:gd name="connsiteY4" fmla="*/ 46454 h 2428606"/>
                  <a:gd name="connsiteX5" fmla="*/ 0 w 1308178"/>
                  <a:gd name="connsiteY5" fmla="*/ 174356 h 2428606"/>
                  <a:gd name="connsiteX6" fmla="*/ 0 w 1308178"/>
                  <a:gd name="connsiteY6" fmla="*/ 1177656 h 2428606"/>
                  <a:gd name="connsiteX7" fmla="*/ 1250950 w 1308178"/>
                  <a:gd name="connsiteY7" fmla="*/ 2428606 h 2428606"/>
                  <a:gd name="connsiteX8" fmla="*/ 1308178 w 1308178"/>
                  <a:gd name="connsiteY8" fmla="*/ 2425716 h 242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8178" h="2428606">
                    <a:moveTo>
                      <a:pt x="1308178" y="2425716"/>
                    </a:moveTo>
                    <a:lnTo>
                      <a:pt x="1308178" y="95732"/>
                    </a:lnTo>
                    <a:cubicBezTo>
                      <a:pt x="1308178" y="42861"/>
                      <a:pt x="1265317" y="0"/>
                      <a:pt x="1212446" y="0"/>
                    </a:cubicBezTo>
                    <a:lnTo>
                      <a:pt x="13549" y="0"/>
                    </a:lnTo>
                    <a:lnTo>
                      <a:pt x="6459" y="46454"/>
                    </a:lnTo>
                    <a:cubicBezTo>
                      <a:pt x="2188" y="88507"/>
                      <a:pt x="0" y="131176"/>
                      <a:pt x="0" y="174356"/>
                    </a:cubicBezTo>
                    <a:lnTo>
                      <a:pt x="0" y="1177656"/>
                    </a:lnTo>
                    <a:cubicBezTo>
                      <a:pt x="0" y="1868537"/>
                      <a:pt x="560069" y="2428606"/>
                      <a:pt x="1250950" y="2428606"/>
                    </a:cubicBezTo>
                    <a:lnTo>
                      <a:pt x="1308178" y="2425716"/>
                    </a:lnTo>
                    <a:close/>
                  </a:path>
                </a:pathLst>
              </a:custGeom>
              <a:solidFill>
                <a:schemeClr val="accent1"/>
              </a:solidFill>
              <a:ln>
                <a:noFill/>
              </a:ln>
              <a:effectLst>
                <a:innerShdw blurRad="101600" dist="63500" dir="10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p>
            </p:txBody>
          </p:sp>
          <p:sp>
            <p:nvSpPr>
              <p:cNvPr id="25" name="Freeform: Shape 22">
                <a:extLst>
                  <a:ext uri="{FF2B5EF4-FFF2-40B4-BE49-F238E27FC236}">
                    <a16:creationId xmlns:a16="http://schemas.microsoft.com/office/drawing/2014/main" id="{421973F1-4C2D-434F-89FF-1641468B9AC8}"/>
                  </a:ext>
                </a:extLst>
              </p:cNvPr>
              <p:cNvSpPr/>
              <p:nvPr/>
            </p:nvSpPr>
            <p:spPr>
              <a:xfrm rot="5400000" flipH="1">
                <a:off x="6700268" y="169279"/>
                <a:ext cx="1574794" cy="2836610"/>
              </a:xfrm>
              <a:custGeom>
                <a:avLst/>
                <a:gdLst>
                  <a:gd name="connsiteX0" fmla="*/ 1574794 w 1574794"/>
                  <a:gd name="connsiteY0" fmla="*/ 2836610 h 2836610"/>
                  <a:gd name="connsiteX1" fmla="*/ 1574794 w 1574794"/>
                  <a:gd name="connsiteY1" fmla="*/ 2425716 h 2836610"/>
                  <a:gd name="connsiteX2" fmla="*/ 1517566 w 1574794"/>
                  <a:gd name="connsiteY2" fmla="*/ 2428606 h 2836610"/>
                  <a:gd name="connsiteX3" fmla="*/ 266616 w 1574794"/>
                  <a:gd name="connsiteY3" fmla="*/ 1177656 h 2836610"/>
                  <a:gd name="connsiteX4" fmla="*/ 266616 w 1574794"/>
                  <a:gd name="connsiteY4" fmla="*/ 174356 h 2836610"/>
                  <a:gd name="connsiteX5" fmla="*/ 273075 w 1574794"/>
                  <a:gd name="connsiteY5" fmla="*/ 46454 h 2836610"/>
                  <a:gd name="connsiteX6" fmla="*/ 280165 w 1574794"/>
                  <a:gd name="connsiteY6" fmla="*/ 0 h 2836610"/>
                  <a:gd name="connsiteX7" fmla="*/ 95732 w 1574794"/>
                  <a:gd name="connsiteY7" fmla="*/ 0 h 2836610"/>
                  <a:gd name="connsiteX8" fmla="*/ 0 w 1574794"/>
                  <a:gd name="connsiteY8" fmla="*/ 95732 h 2836610"/>
                  <a:gd name="connsiteX9" fmla="*/ 0 w 1574794"/>
                  <a:gd name="connsiteY9" fmla="*/ 2836610 h 2836610"/>
                  <a:gd name="connsiteX10" fmla="*/ 1574794 w 1574794"/>
                  <a:gd name="connsiteY10" fmla="*/ 2836610 h 283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4794" h="2836610">
                    <a:moveTo>
                      <a:pt x="1574794" y="2836610"/>
                    </a:moveTo>
                    <a:lnTo>
                      <a:pt x="1574794" y="2425716"/>
                    </a:lnTo>
                    <a:lnTo>
                      <a:pt x="1517566" y="2428606"/>
                    </a:lnTo>
                    <a:cubicBezTo>
                      <a:pt x="826685" y="2428606"/>
                      <a:pt x="266616" y="1868537"/>
                      <a:pt x="266616" y="1177656"/>
                    </a:cubicBezTo>
                    <a:lnTo>
                      <a:pt x="266616" y="174356"/>
                    </a:lnTo>
                    <a:cubicBezTo>
                      <a:pt x="266616" y="131176"/>
                      <a:pt x="268804" y="88507"/>
                      <a:pt x="273075" y="46454"/>
                    </a:cubicBezTo>
                    <a:lnTo>
                      <a:pt x="280165" y="0"/>
                    </a:lnTo>
                    <a:lnTo>
                      <a:pt x="95732" y="0"/>
                    </a:lnTo>
                    <a:cubicBezTo>
                      <a:pt x="42861" y="0"/>
                      <a:pt x="0" y="42861"/>
                      <a:pt x="0" y="95732"/>
                    </a:cubicBezTo>
                    <a:lnTo>
                      <a:pt x="0" y="2836610"/>
                    </a:lnTo>
                    <a:lnTo>
                      <a:pt x="1574794" y="2836610"/>
                    </a:lnTo>
                    <a:close/>
                  </a:path>
                </a:pathLst>
              </a:custGeom>
              <a:gradFill>
                <a:gsLst>
                  <a:gs pos="0">
                    <a:schemeClr val="bg1"/>
                  </a:gs>
                  <a:gs pos="70000">
                    <a:schemeClr val="bg1">
                      <a:lumMod val="85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p>
            </p:txBody>
          </p:sp>
        </p:grpSp>
        <p:grpSp>
          <p:nvGrpSpPr>
            <p:cNvPr id="21" name="Group 20">
              <a:extLst>
                <a:ext uri="{FF2B5EF4-FFF2-40B4-BE49-F238E27FC236}">
                  <a16:creationId xmlns:a16="http://schemas.microsoft.com/office/drawing/2014/main" id="{5396AD8F-6DB3-4A9D-B8ED-AC51FD158357}"/>
                </a:ext>
              </a:extLst>
            </p:cNvPr>
            <p:cNvGrpSpPr/>
            <p:nvPr/>
          </p:nvGrpSpPr>
          <p:grpSpPr>
            <a:xfrm flipV="1">
              <a:off x="4151393" y="4761992"/>
              <a:ext cx="1914699" cy="1733969"/>
              <a:chOff x="4161016" y="362038"/>
              <a:chExt cx="1914699" cy="1733969"/>
            </a:xfrm>
          </p:grpSpPr>
          <p:sp>
            <p:nvSpPr>
              <p:cNvPr id="22" name="Trapezoid 16">
                <a:extLst>
                  <a:ext uri="{FF2B5EF4-FFF2-40B4-BE49-F238E27FC236}">
                    <a16:creationId xmlns:a16="http://schemas.microsoft.com/office/drawing/2014/main" id="{1DFD0860-35B3-42EC-BEED-B56E88C8E8EF}"/>
                  </a:ext>
                </a:extLst>
              </p:cNvPr>
              <p:cNvSpPr/>
              <p:nvPr/>
            </p:nvSpPr>
            <p:spPr>
              <a:xfrm rot="16200000">
                <a:off x="4667257" y="687547"/>
                <a:ext cx="1733968" cy="1082949"/>
              </a:xfrm>
              <a:custGeom>
                <a:avLst/>
                <a:gdLst>
                  <a:gd name="connsiteX0" fmla="*/ 0 w 1574796"/>
                  <a:gd name="connsiteY0" fmla="*/ 1076596 h 1076596"/>
                  <a:gd name="connsiteX1" fmla="*/ 269149 w 1574796"/>
                  <a:gd name="connsiteY1" fmla="*/ 0 h 1076596"/>
                  <a:gd name="connsiteX2" fmla="*/ 1305647 w 1574796"/>
                  <a:gd name="connsiteY2" fmla="*/ 0 h 1076596"/>
                  <a:gd name="connsiteX3" fmla="*/ 1574796 w 1574796"/>
                  <a:gd name="connsiteY3" fmla="*/ 1076596 h 1076596"/>
                  <a:gd name="connsiteX4" fmla="*/ 0 w 1574796"/>
                  <a:gd name="connsiteY4" fmla="*/ 1076596 h 1076596"/>
                  <a:gd name="connsiteX0" fmla="*/ 0 w 2012946"/>
                  <a:gd name="connsiteY0" fmla="*/ 1076596 h 1082946"/>
                  <a:gd name="connsiteX1" fmla="*/ 269149 w 2012946"/>
                  <a:gd name="connsiteY1" fmla="*/ 0 h 1082946"/>
                  <a:gd name="connsiteX2" fmla="*/ 1305647 w 2012946"/>
                  <a:gd name="connsiteY2" fmla="*/ 0 h 1082946"/>
                  <a:gd name="connsiteX3" fmla="*/ 2012946 w 2012946"/>
                  <a:gd name="connsiteY3" fmla="*/ 1082946 h 1082946"/>
                  <a:gd name="connsiteX4" fmla="*/ 0 w 2012946"/>
                  <a:gd name="connsiteY4" fmla="*/ 1076596 h 1082946"/>
                  <a:gd name="connsiteX0" fmla="*/ 175351 w 1743797"/>
                  <a:gd name="connsiteY0" fmla="*/ 1082946 h 1082946"/>
                  <a:gd name="connsiteX1" fmla="*/ 0 w 1743797"/>
                  <a:gd name="connsiteY1" fmla="*/ 0 h 1082946"/>
                  <a:gd name="connsiteX2" fmla="*/ 1036498 w 1743797"/>
                  <a:gd name="connsiteY2" fmla="*/ 0 h 1082946"/>
                  <a:gd name="connsiteX3" fmla="*/ 1743797 w 1743797"/>
                  <a:gd name="connsiteY3" fmla="*/ 1082946 h 1082946"/>
                  <a:gd name="connsiteX4" fmla="*/ 175351 w 1743797"/>
                  <a:gd name="connsiteY4" fmla="*/ 1082946 h 1082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797" h="1082946">
                    <a:moveTo>
                      <a:pt x="175351" y="1082946"/>
                    </a:moveTo>
                    <a:lnTo>
                      <a:pt x="0" y="0"/>
                    </a:lnTo>
                    <a:lnTo>
                      <a:pt x="1036498" y="0"/>
                    </a:lnTo>
                    <a:lnTo>
                      <a:pt x="1743797" y="1082946"/>
                    </a:lnTo>
                    <a:lnTo>
                      <a:pt x="175351" y="1082946"/>
                    </a:lnTo>
                    <a:close/>
                  </a:path>
                </a:pathLst>
              </a:custGeom>
              <a:gradFill>
                <a:gsLst>
                  <a:gs pos="0">
                    <a:schemeClr val="bg1"/>
                  </a:gs>
                  <a:gs pos="7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b="1"/>
              </a:p>
            </p:txBody>
          </p:sp>
          <p:sp>
            <p:nvSpPr>
              <p:cNvPr id="23" name="Rectangle: Top Corners Rounded 20">
                <a:extLst>
                  <a:ext uri="{FF2B5EF4-FFF2-40B4-BE49-F238E27FC236}">
                    <a16:creationId xmlns:a16="http://schemas.microsoft.com/office/drawing/2014/main" id="{DD459F1C-014A-47CA-BF29-069D46DC87AA}"/>
                  </a:ext>
                </a:extLst>
              </p:cNvPr>
              <p:cNvSpPr/>
              <p:nvPr/>
            </p:nvSpPr>
            <p:spPr>
              <a:xfrm rot="16200000">
                <a:off x="4057739" y="1160980"/>
                <a:ext cx="1038304" cy="831750"/>
              </a:xfrm>
              <a:prstGeom prst="round2SameRect">
                <a:avLst>
                  <a:gd name="adj1" fmla="val 10361"/>
                  <a:gd name="adj2" fmla="val 0"/>
                </a:avLst>
              </a:prstGeom>
              <a:gradFill>
                <a:gsLst>
                  <a:gs pos="0">
                    <a:schemeClr val="bg1"/>
                  </a:gs>
                  <a:gs pos="70000">
                    <a:schemeClr val="bg1">
                      <a:lumMod val="85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sp>
        <p:nvSpPr>
          <p:cNvPr id="28" name="TextBox 27">
            <a:extLst>
              <a:ext uri="{FF2B5EF4-FFF2-40B4-BE49-F238E27FC236}">
                <a16:creationId xmlns:a16="http://schemas.microsoft.com/office/drawing/2014/main" id="{8976B787-2D3F-4509-B16B-1CE58C238DE5}"/>
              </a:ext>
            </a:extLst>
          </p:cNvPr>
          <p:cNvSpPr txBox="1"/>
          <p:nvPr/>
        </p:nvSpPr>
        <p:spPr>
          <a:xfrm>
            <a:off x="7349916" y="5393698"/>
            <a:ext cx="1413940" cy="938719"/>
          </a:xfrm>
          <a:prstGeom prst="rect">
            <a:avLst/>
          </a:prstGeom>
          <a:noFill/>
        </p:spPr>
        <p:txBody>
          <a:bodyPr wrap="square" rtlCol="0">
            <a:spAutoFit/>
          </a:bodyPr>
          <a:lstStyle/>
          <a:p>
            <a:r>
              <a:rPr lang="en-US" sz="1100" b="1" dirty="0">
                <a:solidFill>
                  <a:schemeClr val="bg1"/>
                </a:solidFill>
                <a:latin typeface="Economica" panose="02000506040000020004" pitchFamily="2" charset="0"/>
              </a:rPr>
              <a:t>Some text goes here. Some text goes here. Some text goes here. Some text goes here. Some text goes here. Some text goes here</a:t>
            </a:r>
            <a:endParaRPr lang="en-IN" sz="1100" b="1" dirty="0">
              <a:solidFill>
                <a:schemeClr val="bg1"/>
              </a:solidFill>
              <a:latin typeface="Economica" panose="02000506040000020004" pitchFamily="2" charset="0"/>
            </a:endParaRPr>
          </a:p>
        </p:txBody>
      </p:sp>
      <p:pic>
        <p:nvPicPr>
          <p:cNvPr id="31" name="Graphic 31" descr="Laptop">
            <a:extLst>
              <a:ext uri="{FF2B5EF4-FFF2-40B4-BE49-F238E27FC236}">
                <a16:creationId xmlns:a16="http://schemas.microsoft.com/office/drawing/2014/main" id="{D8C7F36A-5DF1-43CF-B40E-96CF433556E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9651" y="5852655"/>
            <a:ext cx="279128" cy="279128"/>
          </a:xfrm>
          <a:prstGeom prst="rect">
            <a:avLst/>
          </a:prstGeom>
        </p:spPr>
      </p:pic>
      <p:sp>
        <p:nvSpPr>
          <p:cNvPr id="32" name="Rectangle 31"/>
          <p:cNvSpPr/>
          <p:nvPr/>
        </p:nvSpPr>
        <p:spPr>
          <a:xfrm>
            <a:off x="2611194" y="1662660"/>
            <a:ext cx="2525578" cy="2150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i="1" dirty="0">
                <a:solidFill>
                  <a:srgbClr val="5BEBFF"/>
                </a:solidFill>
              </a:rPr>
              <a:t>Study </a:t>
            </a:r>
          </a:p>
          <a:p>
            <a:pPr algn="ctr"/>
            <a:r>
              <a:rPr lang="en-GB" sz="2800" b="1" i="1" dirty="0">
                <a:solidFill>
                  <a:srgbClr val="5BEBFF"/>
                </a:solidFill>
              </a:rPr>
              <a:t>of </a:t>
            </a:r>
          </a:p>
          <a:p>
            <a:pPr algn="ctr"/>
            <a:r>
              <a:rPr lang="en-GB" sz="2800" b="1" i="1" dirty="0">
                <a:solidFill>
                  <a:srgbClr val="5BEBFF"/>
                </a:solidFill>
              </a:rPr>
              <a:t>Existing </a:t>
            </a:r>
          </a:p>
          <a:p>
            <a:pPr algn="ctr"/>
            <a:r>
              <a:rPr lang="en-GB" sz="2800" b="1" i="1" dirty="0">
                <a:solidFill>
                  <a:srgbClr val="5BEBFF"/>
                </a:solidFill>
              </a:rPr>
              <a:t>System</a:t>
            </a:r>
            <a:endParaRPr lang="en-US" sz="2800" b="1" dirty="0">
              <a:solidFill>
                <a:srgbClr val="5BEBFF"/>
              </a:solidFill>
            </a:endParaRPr>
          </a:p>
        </p:txBody>
      </p:sp>
      <p:sp>
        <p:nvSpPr>
          <p:cNvPr id="33" name="TextBox 32">
            <a:extLst>
              <a:ext uri="{FF2B5EF4-FFF2-40B4-BE49-F238E27FC236}">
                <a16:creationId xmlns:a16="http://schemas.microsoft.com/office/drawing/2014/main" id="{F3D54262-F55B-465E-8AA4-DA527A8C9D1F}"/>
              </a:ext>
            </a:extLst>
          </p:cNvPr>
          <p:cNvSpPr txBox="1"/>
          <p:nvPr/>
        </p:nvSpPr>
        <p:spPr>
          <a:xfrm>
            <a:off x="7388025" y="1182730"/>
            <a:ext cx="1510100" cy="707886"/>
          </a:xfrm>
          <a:prstGeom prst="rect">
            <a:avLst/>
          </a:prstGeom>
          <a:noFill/>
        </p:spPr>
        <p:txBody>
          <a:bodyPr wrap="square" rtlCol="0">
            <a:spAutoFit/>
          </a:bodyPr>
          <a:lstStyle/>
          <a:p>
            <a:pPr algn="r"/>
            <a:r>
              <a:rPr lang="en-US" sz="2000" dirty="0">
                <a:solidFill>
                  <a:schemeClr val="bg1"/>
                </a:solidFill>
                <a:latin typeface="Economica" panose="02000506040000020004" pitchFamily="2" charset="0"/>
              </a:rPr>
              <a:t>Manual </a:t>
            </a:r>
          </a:p>
          <a:p>
            <a:pPr algn="r"/>
            <a:r>
              <a:rPr lang="en-US" sz="2000" dirty="0">
                <a:solidFill>
                  <a:schemeClr val="bg1"/>
                </a:solidFill>
                <a:latin typeface="Economica" panose="02000506040000020004" pitchFamily="2" charset="0"/>
              </a:rPr>
              <a:t>System</a:t>
            </a:r>
            <a:endParaRPr lang="en-IN" sz="2000" dirty="0">
              <a:solidFill>
                <a:schemeClr val="bg1"/>
              </a:solidFill>
              <a:latin typeface="Economica" panose="02000506040000020004" pitchFamily="2" charset="0"/>
            </a:endParaRPr>
          </a:p>
        </p:txBody>
      </p:sp>
      <p:sp>
        <p:nvSpPr>
          <p:cNvPr id="34" name="TextBox 33">
            <a:extLst>
              <a:ext uri="{FF2B5EF4-FFF2-40B4-BE49-F238E27FC236}">
                <a16:creationId xmlns:a16="http://schemas.microsoft.com/office/drawing/2014/main" id="{F3D54262-F55B-465E-8AA4-DA527A8C9D1F}"/>
              </a:ext>
            </a:extLst>
          </p:cNvPr>
          <p:cNvSpPr txBox="1"/>
          <p:nvPr/>
        </p:nvSpPr>
        <p:spPr>
          <a:xfrm>
            <a:off x="7406573" y="2229525"/>
            <a:ext cx="1510100" cy="707886"/>
          </a:xfrm>
          <a:prstGeom prst="rect">
            <a:avLst/>
          </a:prstGeom>
          <a:noFill/>
        </p:spPr>
        <p:txBody>
          <a:bodyPr wrap="square" rtlCol="0">
            <a:spAutoFit/>
          </a:bodyPr>
          <a:lstStyle/>
          <a:p>
            <a:pPr algn="r"/>
            <a:r>
              <a:rPr lang="en-IN" sz="2000" dirty="0">
                <a:solidFill>
                  <a:schemeClr val="bg1"/>
                </a:solidFill>
                <a:latin typeface="Economica" panose="02000506040000020004" pitchFamily="2" charset="0"/>
              </a:rPr>
              <a:t> Transport Facilities</a:t>
            </a:r>
          </a:p>
        </p:txBody>
      </p:sp>
      <p:sp>
        <p:nvSpPr>
          <p:cNvPr id="35" name="TextBox 34">
            <a:extLst>
              <a:ext uri="{FF2B5EF4-FFF2-40B4-BE49-F238E27FC236}">
                <a16:creationId xmlns:a16="http://schemas.microsoft.com/office/drawing/2014/main" id="{F3D54262-F55B-465E-8AA4-DA527A8C9D1F}"/>
              </a:ext>
            </a:extLst>
          </p:cNvPr>
          <p:cNvSpPr txBox="1"/>
          <p:nvPr/>
        </p:nvSpPr>
        <p:spPr>
          <a:xfrm>
            <a:off x="7388025" y="3390726"/>
            <a:ext cx="1510100" cy="707886"/>
          </a:xfrm>
          <a:prstGeom prst="rect">
            <a:avLst/>
          </a:prstGeom>
          <a:noFill/>
        </p:spPr>
        <p:txBody>
          <a:bodyPr wrap="square" rtlCol="0">
            <a:spAutoFit/>
          </a:bodyPr>
          <a:lstStyle/>
          <a:p>
            <a:pPr algn="r"/>
            <a:r>
              <a:rPr lang="en-IN" sz="2000" dirty="0">
                <a:solidFill>
                  <a:schemeClr val="bg1"/>
                </a:solidFill>
                <a:latin typeface="Economica" panose="02000506040000020004" pitchFamily="2" charset="0"/>
              </a:rPr>
              <a:t>Hotel Accomodities</a:t>
            </a:r>
          </a:p>
        </p:txBody>
      </p:sp>
      <p:sp>
        <p:nvSpPr>
          <p:cNvPr id="38" name="TextBox 37">
            <a:extLst>
              <a:ext uri="{FF2B5EF4-FFF2-40B4-BE49-F238E27FC236}">
                <a16:creationId xmlns:a16="http://schemas.microsoft.com/office/drawing/2014/main" id="{B1E14939-9534-4670-B547-1ECB73039FFF}"/>
              </a:ext>
            </a:extLst>
          </p:cNvPr>
          <p:cNvSpPr txBox="1"/>
          <p:nvPr/>
        </p:nvSpPr>
        <p:spPr>
          <a:xfrm>
            <a:off x="5499677" y="1427867"/>
            <a:ext cx="378356" cy="830997"/>
          </a:xfrm>
          <a:prstGeom prst="rect">
            <a:avLst/>
          </a:prstGeom>
          <a:noFill/>
        </p:spPr>
        <p:txBody>
          <a:bodyPr wrap="square" rtlCol="0">
            <a:spAutoFit/>
          </a:bodyPr>
          <a:lstStyle/>
          <a:p>
            <a:r>
              <a:rPr lang="en-US" sz="4800" dirty="0">
                <a:solidFill>
                  <a:schemeClr val="accent2"/>
                </a:solidFill>
                <a:latin typeface="Adobe Gothic Std B" panose="020B0800000000000000" pitchFamily="34" charset="-128"/>
                <a:ea typeface="Adobe Gothic Std B" panose="020B0800000000000000" pitchFamily="34" charset="-128"/>
              </a:rPr>
              <a:t>1</a:t>
            </a:r>
            <a:endParaRPr lang="en-IN" sz="4800" dirty="0">
              <a:solidFill>
                <a:schemeClr val="accent2"/>
              </a:solidFill>
              <a:latin typeface="Adobe Gothic Std B" panose="020B0800000000000000" pitchFamily="34" charset="-128"/>
              <a:ea typeface="Adobe Gothic Std B" panose="020B0800000000000000" pitchFamily="34" charset="-128"/>
            </a:endParaRPr>
          </a:p>
        </p:txBody>
      </p:sp>
      <p:sp>
        <p:nvSpPr>
          <p:cNvPr id="39" name="TextBox 38">
            <a:extLst>
              <a:ext uri="{FF2B5EF4-FFF2-40B4-BE49-F238E27FC236}">
                <a16:creationId xmlns:a16="http://schemas.microsoft.com/office/drawing/2014/main" id="{B1E14939-9534-4670-B547-1ECB73039FFF}"/>
              </a:ext>
            </a:extLst>
          </p:cNvPr>
          <p:cNvSpPr txBox="1"/>
          <p:nvPr/>
        </p:nvSpPr>
        <p:spPr>
          <a:xfrm>
            <a:off x="5464805" y="2285790"/>
            <a:ext cx="446750" cy="830997"/>
          </a:xfrm>
          <a:prstGeom prst="rect">
            <a:avLst/>
          </a:prstGeom>
          <a:noFill/>
        </p:spPr>
        <p:txBody>
          <a:bodyPr wrap="square" rtlCol="0">
            <a:spAutoFit/>
          </a:bodyPr>
          <a:lstStyle/>
          <a:p>
            <a:r>
              <a:rPr lang="en-US" sz="4800" dirty="0">
                <a:solidFill>
                  <a:schemeClr val="accent6"/>
                </a:solidFill>
                <a:latin typeface="Adobe Gothic Std B" panose="020B0800000000000000" pitchFamily="34" charset="-128"/>
                <a:ea typeface="Adobe Gothic Std B" panose="020B0800000000000000" pitchFamily="34" charset="-128"/>
              </a:rPr>
              <a:t>2</a:t>
            </a:r>
            <a:endParaRPr lang="en-IN" sz="4800" dirty="0">
              <a:solidFill>
                <a:schemeClr val="accent6"/>
              </a:solidFill>
              <a:latin typeface="Adobe Gothic Std B" panose="020B0800000000000000" pitchFamily="34" charset="-128"/>
              <a:ea typeface="Adobe Gothic Std B" panose="020B0800000000000000" pitchFamily="34" charset="-128"/>
            </a:endParaRPr>
          </a:p>
        </p:txBody>
      </p:sp>
      <p:sp>
        <p:nvSpPr>
          <p:cNvPr id="40" name="TextBox 39">
            <a:extLst>
              <a:ext uri="{FF2B5EF4-FFF2-40B4-BE49-F238E27FC236}">
                <a16:creationId xmlns:a16="http://schemas.microsoft.com/office/drawing/2014/main" id="{B1E14939-9534-4670-B547-1ECB73039FFF}"/>
              </a:ext>
            </a:extLst>
          </p:cNvPr>
          <p:cNvSpPr txBox="1"/>
          <p:nvPr/>
        </p:nvSpPr>
        <p:spPr>
          <a:xfrm>
            <a:off x="5440672" y="3207867"/>
            <a:ext cx="446750" cy="830997"/>
          </a:xfrm>
          <a:prstGeom prst="rect">
            <a:avLst/>
          </a:prstGeom>
          <a:noFill/>
        </p:spPr>
        <p:txBody>
          <a:bodyPr wrap="square" rtlCol="0">
            <a:spAutoFit/>
          </a:bodyPr>
          <a:lstStyle/>
          <a:p>
            <a:r>
              <a:rPr lang="en-US" sz="4800" dirty="0">
                <a:solidFill>
                  <a:schemeClr val="accent1"/>
                </a:solidFill>
                <a:latin typeface="Adobe Gothic Std B" panose="020B0800000000000000" pitchFamily="34" charset="-128"/>
                <a:ea typeface="Adobe Gothic Std B" panose="020B0800000000000000" pitchFamily="34" charset="-128"/>
              </a:rPr>
              <a:t>3</a:t>
            </a:r>
            <a:endParaRPr lang="en-IN" sz="4800" dirty="0">
              <a:solidFill>
                <a:schemeClr val="accent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1202457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69FD-E5BB-4D6F-871C-1C1FD16C6C8E}"/>
              </a:ext>
            </a:extLst>
          </p:cNvPr>
          <p:cNvSpPr>
            <a:spLocks noGrp="1"/>
          </p:cNvSpPr>
          <p:nvPr>
            <p:ph type="title"/>
          </p:nvPr>
        </p:nvSpPr>
        <p:spPr>
          <a:xfrm>
            <a:off x="2327279" y="209846"/>
            <a:ext cx="6870811" cy="419939"/>
          </a:xfrm>
        </p:spPr>
        <p:txBody>
          <a:bodyPr>
            <a:normAutofit fontScale="90000"/>
          </a:bodyPr>
          <a:lstStyle/>
          <a:p>
            <a:r>
              <a:rPr lang="en-GB" i="1" dirty="0"/>
              <a:t>        </a:t>
            </a:r>
            <a:r>
              <a:rPr lang="en-GB" sz="3900" i="1" dirty="0"/>
              <a:t>Limitation Of Existing System</a:t>
            </a:r>
            <a:endParaRPr lang="en-US" sz="3900" i="1" dirty="0"/>
          </a:p>
        </p:txBody>
      </p:sp>
      <p:sp>
        <p:nvSpPr>
          <p:cNvPr id="4" name="Date Placeholder 3">
            <a:extLst>
              <a:ext uri="{FF2B5EF4-FFF2-40B4-BE49-F238E27FC236}">
                <a16:creationId xmlns:a16="http://schemas.microsoft.com/office/drawing/2014/main" id="{C35D2622-3C6D-4D7C-9934-353D7537FDCB}"/>
              </a:ext>
            </a:extLst>
          </p:cNvPr>
          <p:cNvSpPr>
            <a:spLocks noGrp="1"/>
          </p:cNvSpPr>
          <p:nvPr>
            <p:ph type="dt" sz="half" idx="10"/>
          </p:nvPr>
        </p:nvSpPr>
        <p:spPr>
          <a:xfrm>
            <a:off x="62344" y="4781773"/>
            <a:ext cx="2133600" cy="273844"/>
          </a:xfrm>
        </p:spPr>
        <p:txBody>
          <a:bodyPr/>
          <a:lstStyle/>
          <a:p>
            <a:fld id="{E904FA4E-B477-4171-B195-7C947592A36E}"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8E7314DF-6927-4F16-BB04-4ADA52C731C3}"/>
              </a:ext>
            </a:extLst>
          </p:cNvPr>
          <p:cNvSpPr>
            <a:spLocks noGrp="1"/>
          </p:cNvSpPr>
          <p:nvPr>
            <p:ph type="sldNum" sz="quarter" idx="12"/>
          </p:nvPr>
        </p:nvSpPr>
        <p:spPr/>
        <p:txBody>
          <a:bodyPr/>
          <a:lstStyle/>
          <a:p>
            <a:fld id="{B82CCC60-E8CD-4174-8B1A-7DF615B22EEF}" type="slidenum">
              <a:rPr lang="en-US" sz="1400" b="1" smtClean="0">
                <a:solidFill>
                  <a:schemeClr val="tx1">
                    <a:lumMod val="95000"/>
                    <a:lumOff val="5000"/>
                  </a:schemeClr>
                </a:solidFill>
              </a:rPr>
              <a:pPr/>
              <a:t>5</a:t>
            </a:fld>
            <a:endParaRPr lang="en-US" sz="1400" b="1" dirty="0">
              <a:solidFill>
                <a:schemeClr val="tx1">
                  <a:lumMod val="95000"/>
                  <a:lumOff val="5000"/>
                </a:schemeClr>
              </a:solidFill>
            </a:endParaRPr>
          </a:p>
        </p:txBody>
      </p:sp>
      <p:sp>
        <p:nvSpPr>
          <p:cNvPr id="6" name="Freeform: Shape 18">
            <a:extLst>
              <a:ext uri="{FF2B5EF4-FFF2-40B4-BE49-F238E27FC236}">
                <a16:creationId xmlns:a16="http://schemas.microsoft.com/office/drawing/2014/main" id="{41D759F0-E65B-42CE-968C-97EFC8AB23AD}"/>
              </a:ext>
            </a:extLst>
          </p:cNvPr>
          <p:cNvSpPr/>
          <p:nvPr/>
        </p:nvSpPr>
        <p:spPr>
          <a:xfrm flipV="1">
            <a:off x="6904362" y="2188607"/>
            <a:ext cx="1676416" cy="2502746"/>
          </a:xfrm>
          <a:custGeom>
            <a:avLst/>
            <a:gdLst>
              <a:gd name="connsiteX0" fmla="*/ 2310969 w 2825499"/>
              <a:gd name="connsiteY0" fmla="*/ 2366943 h 4597938"/>
              <a:gd name="connsiteX1" fmla="*/ 2311391 w 2825499"/>
              <a:gd name="connsiteY1" fmla="*/ 2366644 h 4597938"/>
              <a:gd name="connsiteX2" fmla="*/ 2335097 w 2825499"/>
              <a:gd name="connsiteY2" fmla="*/ 2346271 h 4597938"/>
              <a:gd name="connsiteX3" fmla="*/ 2316017 w 2825499"/>
              <a:gd name="connsiteY3" fmla="*/ 2361157 h 4597938"/>
              <a:gd name="connsiteX4" fmla="*/ 686508 w 2825499"/>
              <a:gd name="connsiteY4" fmla="*/ 2480102 h 4597938"/>
              <a:gd name="connsiteX5" fmla="*/ 686507 w 2825499"/>
              <a:gd name="connsiteY5" fmla="*/ 2480101 h 4597938"/>
              <a:gd name="connsiteX6" fmla="*/ 686507 w 2825499"/>
              <a:gd name="connsiteY6" fmla="*/ 2432911 h 4597938"/>
              <a:gd name="connsiteX7" fmla="*/ 903696 w 2825499"/>
              <a:gd name="connsiteY7" fmla="*/ 2227545 h 4597938"/>
              <a:gd name="connsiteX8" fmla="*/ 903697 w 2825499"/>
              <a:gd name="connsiteY8" fmla="*/ 2227545 h 4597938"/>
              <a:gd name="connsiteX9" fmla="*/ 686508 w 2825499"/>
              <a:gd name="connsiteY9" fmla="*/ 2432911 h 4597938"/>
              <a:gd name="connsiteX10" fmla="*/ 903697 w 2825499"/>
              <a:gd name="connsiteY10" fmla="*/ 3459716 h 4597938"/>
              <a:gd name="connsiteX11" fmla="*/ 1921802 w 2825499"/>
              <a:gd name="connsiteY11" fmla="*/ 3459716 h 4597938"/>
              <a:gd name="connsiteX12" fmla="*/ 2138992 w 2825499"/>
              <a:gd name="connsiteY12" fmla="*/ 3254350 h 4597938"/>
              <a:gd name="connsiteX13" fmla="*/ 2138992 w 2825499"/>
              <a:gd name="connsiteY13" fmla="*/ 2765269 h 4597938"/>
              <a:gd name="connsiteX14" fmla="*/ 2242214 w 2825499"/>
              <a:gd name="connsiteY14" fmla="*/ 2445738 h 4597938"/>
              <a:gd name="connsiteX15" fmla="*/ 2310969 w 2825499"/>
              <a:gd name="connsiteY15" fmla="*/ 2366943 h 4597938"/>
              <a:gd name="connsiteX16" fmla="*/ 2202633 w 2825499"/>
              <a:gd name="connsiteY16" fmla="*/ 2443545 h 4597938"/>
              <a:gd name="connsiteX17" fmla="*/ 2138992 w 2825499"/>
              <a:gd name="connsiteY17" fmla="*/ 2480104 h 4597938"/>
              <a:gd name="connsiteX18" fmla="*/ 2202632 w 2825499"/>
              <a:gd name="connsiteY18" fmla="*/ 2443545 h 4597938"/>
              <a:gd name="connsiteX19" fmla="*/ 2310968 w 2825499"/>
              <a:gd name="connsiteY19" fmla="*/ 2366943 h 4597938"/>
              <a:gd name="connsiteX20" fmla="*/ 2316016 w 2825499"/>
              <a:gd name="connsiteY20" fmla="*/ 2361157 h 4597938"/>
              <a:gd name="connsiteX21" fmla="*/ 2335096 w 2825499"/>
              <a:gd name="connsiteY21" fmla="*/ 2346271 h 4597938"/>
              <a:gd name="connsiteX22" fmla="*/ 2411715 w 2825499"/>
              <a:gd name="connsiteY22" fmla="*/ 2280427 h 4597938"/>
              <a:gd name="connsiteX23" fmla="*/ 2825499 w 2825499"/>
              <a:gd name="connsiteY23" fmla="*/ 1335843 h 4597938"/>
              <a:gd name="connsiteX24" fmla="*/ 1412750 w 2825499"/>
              <a:gd name="connsiteY24" fmla="*/ 0 h 4597938"/>
              <a:gd name="connsiteX25" fmla="*/ 0 w 2825499"/>
              <a:gd name="connsiteY25" fmla="*/ 1335843 h 4597938"/>
              <a:gd name="connsiteX26" fmla="*/ 413785 w 2825499"/>
              <a:gd name="connsiteY26" fmla="*/ 2280427 h 4597938"/>
              <a:gd name="connsiteX27" fmla="*/ 490426 w 2825499"/>
              <a:gd name="connsiteY27" fmla="*/ 2346291 h 4597938"/>
              <a:gd name="connsiteX28" fmla="*/ 490438 w 2825499"/>
              <a:gd name="connsiteY28" fmla="*/ 2346300 h 4597938"/>
              <a:gd name="connsiteX29" fmla="*/ 514111 w 2825499"/>
              <a:gd name="connsiteY29" fmla="*/ 2366644 h 4597938"/>
              <a:gd name="connsiteX30" fmla="*/ 514524 w 2825499"/>
              <a:gd name="connsiteY30" fmla="*/ 2366936 h 4597938"/>
              <a:gd name="connsiteX31" fmla="*/ 514526 w 2825499"/>
              <a:gd name="connsiteY31" fmla="*/ 2366939 h 4597938"/>
              <a:gd name="connsiteX32" fmla="*/ 514528 w 2825499"/>
              <a:gd name="connsiteY32" fmla="*/ 2366941 h 4597938"/>
              <a:gd name="connsiteX33" fmla="*/ 583285 w 2825499"/>
              <a:gd name="connsiteY33" fmla="*/ 2445738 h 4597938"/>
              <a:gd name="connsiteX34" fmla="*/ 686508 w 2825499"/>
              <a:gd name="connsiteY34" fmla="*/ 2765269 h 4597938"/>
              <a:gd name="connsiteX35" fmla="*/ 686508 w 2825499"/>
              <a:gd name="connsiteY35" fmla="*/ 3254350 h 4597938"/>
              <a:gd name="connsiteX36" fmla="*/ 903697 w 2825499"/>
              <a:gd name="connsiteY36" fmla="*/ 3459716 h 4597938"/>
              <a:gd name="connsiteX37" fmla="*/ 823184 w 2825499"/>
              <a:gd name="connsiteY37" fmla="*/ 3565799 h 4597938"/>
              <a:gd name="connsiteX38" fmla="*/ 2002315 w 2825499"/>
              <a:gd name="connsiteY38" fmla="*/ 3565799 h 4597938"/>
              <a:gd name="connsiteX39" fmla="*/ 2002316 w 2825499"/>
              <a:gd name="connsiteY39" fmla="*/ 3565799 h 4597938"/>
              <a:gd name="connsiteX40" fmla="*/ 2058411 w 2825499"/>
              <a:gd name="connsiteY40" fmla="*/ 3512758 h 4597938"/>
              <a:gd name="connsiteX41" fmla="*/ 2058410 w 2825499"/>
              <a:gd name="connsiteY41" fmla="*/ 3512758 h 4597938"/>
              <a:gd name="connsiteX42" fmla="*/ 2002315 w 2825499"/>
              <a:gd name="connsiteY42" fmla="*/ 3459716 h 4597938"/>
              <a:gd name="connsiteX43" fmla="*/ 823184 w 2825499"/>
              <a:gd name="connsiteY43" fmla="*/ 3459717 h 4597938"/>
              <a:gd name="connsiteX44" fmla="*/ 783519 w 2825499"/>
              <a:gd name="connsiteY44" fmla="*/ 3475252 h 4597938"/>
              <a:gd name="connsiteX45" fmla="*/ 767089 w 2825499"/>
              <a:gd name="connsiteY45" fmla="*/ 3512758 h 4597938"/>
              <a:gd name="connsiteX46" fmla="*/ 783519 w 2825499"/>
              <a:gd name="connsiteY46" fmla="*/ 3550263 h 4597938"/>
              <a:gd name="connsiteX47" fmla="*/ 823184 w 2825499"/>
              <a:gd name="connsiteY47" fmla="*/ 3565799 h 4597938"/>
              <a:gd name="connsiteX48" fmla="*/ 823184 w 2825499"/>
              <a:gd name="connsiteY48" fmla="*/ 3671882 h 4597938"/>
              <a:gd name="connsiteX49" fmla="*/ 2002315 w 2825499"/>
              <a:gd name="connsiteY49" fmla="*/ 3671882 h 4597938"/>
              <a:gd name="connsiteX50" fmla="*/ 2002316 w 2825499"/>
              <a:gd name="connsiteY50" fmla="*/ 3671882 h 4597938"/>
              <a:gd name="connsiteX51" fmla="*/ 2058411 w 2825499"/>
              <a:gd name="connsiteY51" fmla="*/ 3618841 h 4597938"/>
              <a:gd name="connsiteX52" fmla="*/ 2058410 w 2825499"/>
              <a:gd name="connsiteY52" fmla="*/ 3618841 h 4597938"/>
              <a:gd name="connsiteX53" fmla="*/ 2002315 w 2825499"/>
              <a:gd name="connsiteY53" fmla="*/ 3565799 h 4597938"/>
              <a:gd name="connsiteX54" fmla="*/ 823184 w 2825499"/>
              <a:gd name="connsiteY54" fmla="*/ 3565800 h 4597938"/>
              <a:gd name="connsiteX55" fmla="*/ 783519 w 2825499"/>
              <a:gd name="connsiteY55" fmla="*/ 3581335 h 4597938"/>
              <a:gd name="connsiteX56" fmla="*/ 767089 w 2825499"/>
              <a:gd name="connsiteY56" fmla="*/ 3618841 h 4597938"/>
              <a:gd name="connsiteX57" fmla="*/ 783519 w 2825499"/>
              <a:gd name="connsiteY57" fmla="*/ 3656346 h 4597938"/>
              <a:gd name="connsiteX58" fmla="*/ 823184 w 2825499"/>
              <a:gd name="connsiteY58" fmla="*/ 3671882 h 4597938"/>
              <a:gd name="connsiteX59" fmla="*/ 823184 w 2825499"/>
              <a:gd name="connsiteY59" fmla="*/ 3777965 h 4597938"/>
              <a:gd name="connsiteX60" fmla="*/ 2002315 w 2825499"/>
              <a:gd name="connsiteY60" fmla="*/ 3777965 h 4597938"/>
              <a:gd name="connsiteX61" fmla="*/ 2002316 w 2825499"/>
              <a:gd name="connsiteY61" fmla="*/ 3777965 h 4597938"/>
              <a:gd name="connsiteX62" fmla="*/ 2058411 w 2825499"/>
              <a:gd name="connsiteY62" fmla="*/ 3724924 h 4597938"/>
              <a:gd name="connsiteX63" fmla="*/ 2058410 w 2825499"/>
              <a:gd name="connsiteY63" fmla="*/ 3724924 h 4597938"/>
              <a:gd name="connsiteX64" fmla="*/ 2002315 w 2825499"/>
              <a:gd name="connsiteY64" fmla="*/ 3671882 h 4597938"/>
              <a:gd name="connsiteX65" fmla="*/ 823184 w 2825499"/>
              <a:gd name="connsiteY65" fmla="*/ 3671883 h 4597938"/>
              <a:gd name="connsiteX66" fmla="*/ 783519 w 2825499"/>
              <a:gd name="connsiteY66" fmla="*/ 3687418 h 4597938"/>
              <a:gd name="connsiteX67" fmla="*/ 767089 w 2825499"/>
              <a:gd name="connsiteY67" fmla="*/ 3724924 h 4597938"/>
              <a:gd name="connsiteX68" fmla="*/ 783519 w 2825499"/>
              <a:gd name="connsiteY68" fmla="*/ 3762429 h 4597938"/>
              <a:gd name="connsiteX69" fmla="*/ 823184 w 2825499"/>
              <a:gd name="connsiteY69" fmla="*/ 3777965 h 4597938"/>
              <a:gd name="connsiteX70" fmla="*/ 1330533 w 2825499"/>
              <a:gd name="connsiteY70" fmla="*/ 4496338 h 4597938"/>
              <a:gd name="connsiteX71" fmla="*/ 1228222 w 2825499"/>
              <a:gd name="connsiteY71" fmla="*/ 4394027 h 4597938"/>
              <a:gd name="connsiteX72" fmla="*/ 1228222 w 2825499"/>
              <a:gd name="connsiteY72" fmla="*/ 4221909 h 4597938"/>
              <a:gd name="connsiteX73" fmla="*/ 1597278 w 2825499"/>
              <a:gd name="connsiteY73" fmla="*/ 4221909 h 4597938"/>
              <a:gd name="connsiteX74" fmla="*/ 1597278 w 2825499"/>
              <a:gd name="connsiteY74" fmla="*/ 4394027 h 4597938"/>
              <a:gd name="connsiteX75" fmla="*/ 1494967 w 2825499"/>
              <a:gd name="connsiteY75" fmla="*/ 4496338 h 4597938"/>
              <a:gd name="connsiteX76" fmla="*/ 1267758 w 2825499"/>
              <a:gd name="connsiteY76" fmla="*/ 4597938 h 4597938"/>
              <a:gd name="connsiteX77" fmla="*/ 1557742 w 2825499"/>
              <a:gd name="connsiteY77" fmla="*/ 4597938 h 4597938"/>
              <a:gd name="connsiteX78" fmla="*/ 1692150 w 2825499"/>
              <a:gd name="connsiteY78" fmla="*/ 4463530 h 4597938"/>
              <a:gd name="connsiteX79" fmla="*/ 1692150 w 2825499"/>
              <a:gd name="connsiteY79" fmla="*/ 4213046 h 4597938"/>
              <a:gd name="connsiteX80" fmla="*/ 1714853 w 2825499"/>
              <a:gd name="connsiteY80" fmla="*/ 4208712 h 4597938"/>
              <a:gd name="connsiteX81" fmla="*/ 1823321 w 2825499"/>
              <a:gd name="connsiteY81" fmla="*/ 4053980 h 4597938"/>
              <a:gd name="connsiteX82" fmla="*/ 1823321 w 2825499"/>
              <a:gd name="connsiteY82" fmla="*/ 3884048 h 4597938"/>
              <a:gd name="connsiteX83" fmla="*/ 2002316 w 2825499"/>
              <a:gd name="connsiteY83" fmla="*/ 3884048 h 4597938"/>
              <a:gd name="connsiteX84" fmla="*/ 2058411 w 2825499"/>
              <a:gd name="connsiteY84" fmla="*/ 3831007 h 4597938"/>
              <a:gd name="connsiteX85" fmla="*/ 2058410 w 2825499"/>
              <a:gd name="connsiteY85" fmla="*/ 3831007 h 4597938"/>
              <a:gd name="connsiteX86" fmla="*/ 2002315 w 2825499"/>
              <a:gd name="connsiteY86" fmla="*/ 3777965 h 4597938"/>
              <a:gd name="connsiteX87" fmla="*/ 823184 w 2825499"/>
              <a:gd name="connsiteY87" fmla="*/ 3777966 h 4597938"/>
              <a:gd name="connsiteX88" fmla="*/ 783519 w 2825499"/>
              <a:gd name="connsiteY88" fmla="*/ 3793501 h 4597938"/>
              <a:gd name="connsiteX89" fmla="*/ 767089 w 2825499"/>
              <a:gd name="connsiteY89" fmla="*/ 3831007 h 4597938"/>
              <a:gd name="connsiteX90" fmla="*/ 783519 w 2825499"/>
              <a:gd name="connsiteY90" fmla="*/ 3868512 h 4597938"/>
              <a:gd name="connsiteX91" fmla="*/ 823184 w 2825499"/>
              <a:gd name="connsiteY91" fmla="*/ 3884048 h 4597938"/>
              <a:gd name="connsiteX92" fmla="*/ 1002179 w 2825499"/>
              <a:gd name="connsiteY92" fmla="*/ 3884048 h 4597938"/>
              <a:gd name="connsiteX93" fmla="*/ 1002179 w 2825499"/>
              <a:gd name="connsiteY93" fmla="*/ 4053980 h 4597938"/>
              <a:gd name="connsiteX94" fmla="*/ 1110647 w 2825499"/>
              <a:gd name="connsiteY94" fmla="*/ 4208712 h 4597938"/>
              <a:gd name="connsiteX95" fmla="*/ 1133350 w 2825499"/>
              <a:gd name="connsiteY95" fmla="*/ 4213046 h 4597938"/>
              <a:gd name="connsiteX96" fmla="*/ 1133350 w 2825499"/>
              <a:gd name="connsiteY96" fmla="*/ 4463530 h 4597938"/>
              <a:gd name="connsiteX97" fmla="*/ 1267758 w 2825499"/>
              <a:gd name="connsiteY97" fmla="*/ 4597938 h 459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825499" h="4597938">
                <a:moveTo>
                  <a:pt x="2310969" y="2366943"/>
                </a:moveTo>
                <a:lnTo>
                  <a:pt x="2311391" y="2366644"/>
                </a:lnTo>
                <a:lnTo>
                  <a:pt x="2335097" y="2346271"/>
                </a:lnTo>
                <a:lnTo>
                  <a:pt x="2316017" y="2361157"/>
                </a:lnTo>
                <a:close/>
                <a:moveTo>
                  <a:pt x="686508" y="2480102"/>
                </a:moveTo>
                <a:lnTo>
                  <a:pt x="686507" y="2480101"/>
                </a:lnTo>
                <a:lnTo>
                  <a:pt x="686507" y="2432911"/>
                </a:lnTo>
                <a:cubicBezTo>
                  <a:pt x="686507" y="2319491"/>
                  <a:pt x="783746" y="2227545"/>
                  <a:pt x="903696" y="2227545"/>
                </a:cubicBezTo>
                <a:lnTo>
                  <a:pt x="903697" y="2227545"/>
                </a:lnTo>
                <a:cubicBezTo>
                  <a:pt x="783747" y="2227545"/>
                  <a:pt x="686508" y="2319491"/>
                  <a:pt x="686508" y="2432911"/>
                </a:cubicBezTo>
                <a:close/>
                <a:moveTo>
                  <a:pt x="903697" y="3459716"/>
                </a:moveTo>
                <a:lnTo>
                  <a:pt x="1921802" y="3459716"/>
                </a:lnTo>
                <a:cubicBezTo>
                  <a:pt x="2041752" y="3459716"/>
                  <a:pt x="2138992" y="3367770"/>
                  <a:pt x="2138992" y="3254350"/>
                </a:cubicBezTo>
                <a:lnTo>
                  <a:pt x="2138992" y="2765269"/>
                </a:lnTo>
                <a:cubicBezTo>
                  <a:pt x="2138992" y="2646907"/>
                  <a:pt x="2177045" y="2536949"/>
                  <a:pt x="2242214" y="2445738"/>
                </a:cubicBezTo>
                <a:lnTo>
                  <a:pt x="2310969" y="2366943"/>
                </a:lnTo>
                <a:lnTo>
                  <a:pt x="2202633" y="2443545"/>
                </a:lnTo>
                <a:lnTo>
                  <a:pt x="2138992" y="2480104"/>
                </a:lnTo>
                <a:lnTo>
                  <a:pt x="2202632" y="2443545"/>
                </a:lnTo>
                <a:lnTo>
                  <a:pt x="2310968" y="2366943"/>
                </a:lnTo>
                <a:lnTo>
                  <a:pt x="2316016" y="2361157"/>
                </a:lnTo>
                <a:lnTo>
                  <a:pt x="2335096" y="2346271"/>
                </a:lnTo>
                <a:lnTo>
                  <a:pt x="2411715" y="2280427"/>
                </a:lnTo>
                <a:cubicBezTo>
                  <a:pt x="2667372" y="2038686"/>
                  <a:pt x="2825499" y="1704726"/>
                  <a:pt x="2825499" y="1335843"/>
                </a:cubicBezTo>
                <a:cubicBezTo>
                  <a:pt x="2825499" y="598077"/>
                  <a:pt x="2192990" y="0"/>
                  <a:pt x="1412750" y="0"/>
                </a:cubicBezTo>
                <a:cubicBezTo>
                  <a:pt x="632510" y="0"/>
                  <a:pt x="0" y="598077"/>
                  <a:pt x="0" y="1335843"/>
                </a:cubicBezTo>
                <a:cubicBezTo>
                  <a:pt x="0" y="1704726"/>
                  <a:pt x="158128" y="2038686"/>
                  <a:pt x="413785" y="2280427"/>
                </a:cubicBezTo>
                <a:lnTo>
                  <a:pt x="490426" y="2346291"/>
                </a:lnTo>
                <a:lnTo>
                  <a:pt x="490438" y="2346300"/>
                </a:lnTo>
                <a:lnTo>
                  <a:pt x="514111" y="2366644"/>
                </a:lnTo>
                <a:lnTo>
                  <a:pt x="514524" y="2366936"/>
                </a:lnTo>
                <a:lnTo>
                  <a:pt x="514526" y="2366939"/>
                </a:lnTo>
                <a:lnTo>
                  <a:pt x="514528" y="2366941"/>
                </a:lnTo>
                <a:lnTo>
                  <a:pt x="583285" y="2445738"/>
                </a:lnTo>
                <a:cubicBezTo>
                  <a:pt x="648455" y="2536949"/>
                  <a:pt x="686508" y="2646907"/>
                  <a:pt x="686508" y="2765269"/>
                </a:cubicBezTo>
                <a:lnTo>
                  <a:pt x="686508" y="3254350"/>
                </a:lnTo>
                <a:cubicBezTo>
                  <a:pt x="686508" y="3367770"/>
                  <a:pt x="783747" y="3459716"/>
                  <a:pt x="903697" y="3459716"/>
                </a:cubicBezTo>
                <a:close/>
                <a:moveTo>
                  <a:pt x="823184" y="3565799"/>
                </a:moveTo>
                <a:lnTo>
                  <a:pt x="2002315" y="3565799"/>
                </a:lnTo>
                <a:lnTo>
                  <a:pt x="2002316" y="3565799"/>
                </a:lnTo>
                <a:cubicBezTo>
                  <a:pt x="2033296" y="3565799"/>
                  <a:pt x="2058411" y="3542051"/>
                  <a:pt x="2058411" y="3512758"/>
                </a:cubicBezTo>
                <a:lnTo>
                  <a:pt x="2058410" y="3512758"/>
                </a:lnTo>
                <a:cubicBezTo>
                  <a:pt x="2058410" y="3483464"/>
                  <a:pt x="2033295" y="3459716"/>
                  <a:pt x="2002315" y="3459716"/>
                </a:cubicBezTo>
                <a:lnTo>
                  <a:pt x="823184" y="3459717"/>
                </a:lnTo>
                <a:cubicBezTo>
                  <a:pt x="807694" y="3459717"/>
                  <a:pt x="793670" y="3465654"/>
                  <a:pt x="783519" y="3475252"/>
                </a:cubicBezTo>
                <a:lnTo>
                  <a:pt x="767089" y="3512758"/>
                </a:lnTo>
                <a:lnTo>
                  <a:pt x="783519" y="3550263"/>
                </a:lnTo>
                <a:cubicBezTo>
                  <a:pt x="793670" y="3559862"/>
                  <a:pt x="807694" y="3565799"/>
                  <a:pt x="823184" y="3565799"/>
                </a:cubicBezTo>
                <a:close/>
                <a:moveTo>
                  <a:pt x="823184" y="3671882"/>
                </a:moveTo>
                <a:lnTo>
                  <a:pt x="2002315" y="3671882"/>
                </a:lnTo>
                <a:lnTo>
                  <a:pt x="2002316" y="3671882"/>
                </a:lnTo>
                <a:cubicBezTo>
                  <a:pt x="2033296" y="3671882"/>
                  <a:pt x="2058411" y="3648134"/>
                  <a:pt x="2058411" y="3618841"/>
                </a:cubicBezTo>
                <a:lnTo>
                  <a:pt x="2058410" y="3618841"/>
                </a:lnTo>
                <a:cubicBezTo>
                  <a:pt x="2058410" y="3589547"/>
                  <a:pt x="2033295" y="3565799"/>
                  <a:pt x="2002315" y="3565799"/>
                </a:cubicBezTo>
                <a:lnTo>
                  <a:pt x="823184" y="3565800"/>
                </a:lnTo>
                <a:cubicBezTo>
                  <a:pt x="807694" y="3565800"/>
                  <a:pt x="793670" y="3571737"/>
                  <a:pt x="783519" y="3581335"/>
                </a:cubicBezTo>
                <a:lnTo>
                  <a:pt x="767089" y="3618841"/>
                </a:lnTo>
                <a:lnTo>
                  <a:pt x="783519" y="3656346"/>
                </a:lnTo>
                <a:cubicBezTo>
                  <a:pt x="793670" y="3665945"/>
                  <a:pt x="807694" y="3671882"/>
                  <a:pt x="823184" y="3671882"/>
                </a:cubicBezTo>
                <a:close/>
                <a:moveTo>
                  <a:pt x="823184" y="3777965"/>
                </a:moveTo>
                <a:lnTo>
                  <a:pt x="2002315" y="3777965"/>
                </a:lnTo>
                <a:lnTo>
                  <a:pt x="2002316" y="3777965"/>
                </a:lnTo>
                <a:cubicBezTo>
                  <a:pt x="2033296" y="3777965"/>
                  <a:pt x="2058411" y="3754217"/>
                  <a:pt x="2058411" y="3724924"/>
                </a:cubicBezTo>
                <a:lnTo>
                  <a:pt x="2058410" y="3724924"/>
                </a:lnTo>
                <a:cubicBezTo>
                  <a:pt x="2058410" y="3695630"/>
                  <a:pt x="2033295" y="3671882"/>
                  <a:pt x="2002315" y="3671882"/>
                </a:cubicBezTo>
                <a:lnTo>
                  <a:pt x="823184" y="3671883"/>
                </a:lnTo>
                <a:cubicBezTo>
                  <a:pt x="807694" y="3671883"/>
                  <a:pt x="793670" y="3677820"/>
                  <a:pt x="783519" y="3687418"/>
                </a:cubicBezTo>
                <a:lnTo>
                  <a:pt x="767089" y="3724924"/>
                </a:lnTo>
                <a:lnTo>
                  <a:pt x="783519" y="3762429"/>
                </a:lnTo>
                <a:cubicBezTo>
                  <a:pt x="793670" y="3772028"/>
                  <a:pt x="807694" y="3777965"/>
                  <a:pt x="823184" y="3777965"/>
                </a:cubicBezTo>
                <a:close/>
                <a:moveTo>
                  <a:pt x="1330533" y="4496338"/>
                </a:moveTo>
                <a:cubicBezTo>
                  <a:pt x="1274028" y="4496338"/>
                  <a:pt x="1228222" y="4450532"/>
                  <a:pt x="1228222" y="4394027"/>
                </a:cubicBezTo>
                <a:lnTo>
                  <a:pt x="1228222" y="4221909"/>
                </a:lnTo>
                <a:lnTo>
                  <a:pt x="1597278" y="4221909"/>
                </a:lnTo>
                <a:lnTo>
                  <a:pt x="1597278" y="4394027"/>
                </a:lnTo>
                <a:cubicBezTo>
                  <a:pt x="1597278" y="4450532"/>
                  <a:pt x="1551472" y="4496338"/>
                  <a:pt x="1494967" y="4496338"/>
                </a:cubicBezTo>
                <a:close/>
                <a:moveTo>
                  <a:pt x="1267758" y="4597938"/>
                </a:moveTo>
                <a:lnTo>
                  <a:pt x="1557742" y="4597938"/>
                </a:lnTo>
                <a:cubicBezTo>
                  <a:pt x="1631973" y="4597938"/>
                  <a:pt x="1692150" y="4537761"/>
                  <a:pt x="1692150" y="4463530"/>
                </a:cubicBezTo>
                <a:lnTo>
                  <a:pt x="1692150" y="4213046"/>
                </a:lnTo>
                <a:lnTo>
                  <a:pt x="1714853" y="4208712"/>
                </a:lnTo>
                <a:cubicBezTo>
                  <a:pt x="1778595" y="4183219"/>
                  <a:pt x="1823321" y="4123539"/>
                  <a:pt x="1823321" y="4053980"/>
                </a:cubicBezTo>
                <a:lnTo>
                  <a:pt x="1823321" y="3884048"/>
                </a:lnTo>
                <a:lnTo>
                  <a:pt x="2002316" y="3884048"/>
                </a:lnTo>
                <a:cubicBezTo>
                  <a:pt x="2033296" y="3884048"/>
                  <a:pt x="2058411" y="3860300"/>
                  <a:pt x="2058411" y="3831007"/>
                </a:cubicBezTo>
                <a:lnTo>
                  <a:pt x="2058410" y="3831007"/>
                </a:lnTo>
                <a:cubicBezTo>
                  <a:pt x="2058410" y="3801713"/>
                  <a:pt x="2033295" y="3777965"/>
                  <a:pt x="2002315" y="3777965"/>
                </a:cubicBezTo>
                <a:lnTo>
                  <a:pt x="823184" y="3777966"/>
                </a:lnTo>
                <a:cubicBezTo>
                  <a:pt x="807694" y="3777966"/>
                  <a:pt x="793670" y="3783903"/>
                  <a:pt x="783519" y="3793501"/>
                </a:cubicBezTo>
                <a:lnTo>
                  <a:pt x="767089" y="3831007"/>
                </a:lnTo>
                <a:lnTo>
                  <a:pt x="783519" y="3868512"/>
                </a:lnTo>
                <a:cubicBezTo>
                  <a:pt x="793670" y="3878111"/>
                  <a:pt x="807694" y="3884048"/>
                  <a:pt x="823184" y="3884048"/>
                </a:cubicBezTo>
                <a:lnTo>
                  <a:pt x="1002179" y="3884048"/>
                </a:lnTo>
                <a:lnTo>
                  <a:pt x="1002179" y="4053980"/>
                </a:lnTo>
                <a:cubicBezTo>
                  <a:pt x="1002179" y="4123539"/>
                  <a:pt x="1046905" y="4183219"/>
                  <a:pt x="1110647" y="4208712"/>
                </a:cubicBezTo>
                <a:lnTo>
                  <a:pt x="1133350" y="4213046"/>
                </a:lnTo>
                <a:lnTo>
                  <a:pt x="1133350" y="4463530"/>
                </a:lnTo>
                <a:cubicBezTo>
                  <a:pt x="1133350" y="4537761"/>
                  <a:pt x="1193527" y="4597938"/>
                  <a:pt x="1267758" y="45979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reeform: Shape 19">
            <a:extLst>
              <a:ext uri="{FF2B5EF4-FFF2-40B4-BE49-F238E27FC236}">
                <a16:creationId xmlns:a16="http://schemas.microsoft.com/office/drawing/2014/main" id="{039D5943-2F44-4239-96A7-001287491CF0}"/>
              </a:ext>
            </a:extLst>
          </p:cNvPr>
          <p:cNvSpPr/>
          <p:nvPr/>
        </p:nvSpPr>
        <p:spPr>
          <a:xfrm flipV="1">
            <a:off x="6997547" y="2864579"/>
            <a:ext cx="1490044" cy="1770197"/>
          </a:xfrm>
          <a:custGeom>
            <a:avLst/>
            <a:gdLst>
              <a:gd name="connsiteX0" fmla="*/ 2075499 w 2511382"/>
              <a:gd name="connsiteY0" fmla="*/ 2205493 h 3252130"/>
              <a:gd name="connsiteX1" fmla="*/ 2054428 w 2511382"/>
              <a:gd name="connsiteY1" fmla="*/ 2224643 h 3252130"/>
              <a:gd name="connsiteX2" fmla="*/ 2054053 w 2511382"/>
              <a:gd name="connsiteY2" fmla="*/ 2224924 h 3252130"/>
              <a:gd name="connsiteX3" fmla="*/ 2058540 w 2511382"/>
              <a:gd name="connsiteY3" fmla="*/ 2219485 h 3252130"/>
              <a:gd name="connsiteX4" fmla="*/ 803230 w 2511382"/>
              <a:gd name="connsiteY4" fmla="*/ 2093890 h 3252130"/>
              <a:gd name="connsiteX5" fmla="*/ 610186 w 2511382"/>
              <a:gd name="connsiteY5" fmla="*/ 2286934 h 3252130"/>
              <a:gd name="connsiteX6" fmla="*/ 610186 w 2511382"/>
              <a:gd name="connsiteY6" fmla="*/ 2331293 h 3252130"/>
              <a:gd name="connsiteX7" fmla="*/ 610187 w 2511382"/>
              <a:gd name="connsiteY7" fmla="*/ 2331294 h 3252130"/>
              <a:gd name="connsiteX8" fmla="*/ 610187 w 2511382"/>
              <a:gd name="connsiteY8" fmla="*/ 2286934 h 3252130"/>
              <a:gd name="connsiteX9" fmla="*/ 803231 w 2511382"/>
              <a:gd name="connsiteY9" fmla="*/ 2093890 h 3252130"/>
              <a:gd name="connsiteX10" fmla="*/ 1255691 w 2511382"/>
              <a:gd name="connsiteY10" fmla="*/ 0 h 3252130"/>
              <a:gd name="connsiteX11" fmla="*/ 2511382 w 2511382"/>
              <a:gd name="connsiteY11" fmla="*/ 1255691 h 3252130"/>
              <a:gd name="connsiteX12" fmla="*/ 2143599 w 2511382"/>
              <a:gd name="connsiteY12" fmla="*/ 2143599 h 3252130"/>
              <a:gd name="connsiteX13" fmla="*/ 2075498 w 2511382"/>
              <a:gd name="connsiteY13" fmla="*/ 2205493 h 3252130"/>
              <a:gd name="connsiteX14" fmla="*/ 2058539 w 2511382"/>
              <a:gd name="connsiteY14" fmla="*/ 2219485 h 3252130"/>
              <a:gd name="connsiteX15" fmla="*/ 2054052 w 2511382"/>
              <a:gd name="connsiteY15" fmla="*/ 2224924 h 3252130"/>
              <a:gd name="connsiteX16" fmla="*/ 1957760 w 2511382"/>
              <a:gd name="connsiteY16" fmla="*/ 2296930 h 3252130"/>
              <a:gd name="connsiteX17" fmla="*/ 1901195 w 2511382"/>
              <a:gd name="connsiteY17" fmla="*/ 2331295 h 3252130"/>
              <a:gd name="connsiteX18" fmla="*/ 1901195 w 2511382"/>
              <a:gd name="connsiteY18" fmla="*/ 2331295 h 3252130"/>
              <a:gd name="connsiteX19" fmla="*/ 1957761 w 2511382"/>
              <a:gd name="connsiteY19" fmla="*/ 2296930 h 3252130"/>
              <a:gd name="connsiteX20" fmla="*/ 2054053 w 2511382"/>
              <a:gd name="connsiteY20" fmla="*/ 2224924 h 3252130"/>
              <a:gd name="connsiteX21" fmla="*/ 1992942 w 2511382"/>
              <a:gd name="connsiteY21" fmla="*/ 2298991 h 3252130"/>
              <a:gd name="connsiteX22" fmla="*/ 1901195 w 2511382"/>
              <a:gd name="connsiteY22" fmla="*/ 2599350 h 3252130"/>
              <a:gd name="connsiteX23" fmla="*/ 1901195 w 2511382"/>
              <a:gd name="connsiteY23" fmla="*/ 3059086 h 3252130"/>
              <a:gd name="connsiteX24" fmla="*/ 1708151 w 2511382"/>
              <a:gd name="connsiteY24" fmla="*/ 3252130 h 3252130"/>
              <a:gd name="connsiteX25" fmla="*/ 803231 w 2511382"/>
              <a:gd name="connsiteY25" fmla="*/ 3252130 h 3252130"/>
              <a:gd name="connsiteX26" fmla="*/ 610187 w 2511382"/>
              <a:gd name="connsiteY26" fmla="*/ 3059086 h 3252130"/>
              <a:gd name="connsiteX27" fmla="*/ 610187 w 2511382"/>
              <a:gd name="connsiteY27" fmla="*/ 2599350 h 3252130"/>
              <a:gd name="connsiteX28" fmla="*/ 518440 w 2511382"/>
              <a:gd name="connsiteY28" fmla="*/ 2298991 h 3252130"/>
              <a:gd name="connsiteX29" fmla="*/ 457327 w 2511382"/>
              <a:gd name="connsiteY29" fmla="*/ 2224922 h 3252130"/>
              <a:gd name="connsiteX30" fmla="*/ 457325 w 2511382"/>
              <a:gd name="connsiteY30" fmla="*/ 2224920 h 3252130"/>
              <a:gd name="connsiteX31" fmla="*/ 457323 w 2511382"/>
              <a:gd name="connsiteY31" fmla="*/ 2224918 h 3252130"/>
              <a:gd name="connsiteX32" fmla="*/ 456956 w 2511382"/>
              <a:gd name="connsiteY32" fmla="*/ 2224643 h 3252130"/>
              <a:gd name="connsiteX33" fmla="*/ 435915 w 2511382"/>
              <a:gd name="connsiteY33" fmla="*/ 2205520 h 3252130"/>
              <a:gd name="connsiteX34" fmla="*/ 435904 w 2511382"/>
              <a:gd name="connsiteY34" fmla="*/ 2205511 h 3252130"/>
              <a:gd name="connsiteX35" fmla="*/ 367783 w 2511382"/>
              <a:gd name="connsiteY35" fmla="*/ 2143599 h 3252130"/>
              <a:gd name="connsiteX36" fmla="*/ 0 w 2511382"/>
              <a:gd name="connsiteY36" fmla="*/ 1255691 h 3252130"/>
              <a:gd name="connsiteX37" fmla="*/ 1255691 w 2511382"/>
              <a:gd name="connsiteY37" fmla="*/ 0 h 32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11382" h="3252130">
                <a:moveTo>
                  <a:pt x="2075499" y="2205493"/>
                </a:moveTo>
                <a:lnTo>
                  <a:pt x="2054428" y="2224643"/>
                </a:lnTo>
                <a:lnTo>
                  <a:pt x="2054053" y="2224924"/>
                </a:lnTo>
                <a:lnTo>
                  <a:pt x="2058540" y="2219485"/>
                </a:lnTo>
                <a:close/>
                <a:moveTo>
                  <a:pt x="803230" y="2093890"/>
                </a:moveTo>
                <a:cubicBezTo>
                  <a:pt x="696615" y="2093890"/>
                  <a:pt x="610186" y="2180319"/>
                  <a:pt x="610186" y="2286934"/>
                </a:cubicBezTo>
                <a:lnTo>
                  <a:pt x="610186" y="2331293"/>
                </a:lnTo>
                <a:lnTo>
                  <a:pt x="610187" y="2331294"/>
                </a:lnTo>
                <a:lnTo>
                  <a:pt x="610187" y="2286934"/>
                </a:lnTo>
                <a:cubicBezTo>
                  <a:pt x="610187" y="2180319"/>
                  <a:pt x="696616" y="2093890"/>
                  <a:pt x="803231" y="2093890"/>
                </a:cubicBezTo>
                <a:close/>
                <a:moveTo>
                  <a:pt x="1255691" y="0"/>
                </a:moveTo>
                <a:cubicBezTo>
                  <a:pt x="1949190" y="0"/>
                  <a:pt x="2511382" y="562192"/>
                  <a:pt x="2511382" y="1255691"/>
                </a:cubicBezTo>
                <a:cubicBezTo>
                  <a:pt x="2511382" y="1602441"/>
                  <a:pt x="2370834" y="1916363"/>
                  <a:pt x="2143599" y="2143599"/>
                </a:cubicBezTo>
                <a:lnTo>
                  <a:pt x="2075498" y="2205493"/>
                </a:lnTo>
                <a:lnTo>
                  <a:pt x="2058539" y="2219485"/>
                </a:lnTo>
                <a:lnTo>
                  <a:pt x="2054052" y="2224924"/>
                </a:lnTo>
                <a:lnTo>
                  <a:pt x="1957760" y="2296930"/>
                </a:lnTo>
                <a:lnTo>
                  <a:pt x="1901195" y="2331295"/>
                </a:lnTo>
                <a:lnTo>
                  <a:pt x="1901195" y="2331295"/>
                </a:lnTo>
                <a:lnTo>
                  <a:pt x="1957761" y="2296930"/>
                </a:lnTo>
                <a:lnTo>
                  <a:pt x="2054053" y="2224924"/>
                </a:lnTo>
                <a:lnTo>
                  <a:pt x="1992942" y="2298991"/>
                </a:lnTo>
                <a:cubicBezTo>
                  <a:pt x="1935018" y="2384730"/>
                  <a:pt x="1901195" y="2488090"/>
                  <a:pt x="1901195" y="2599350"/>
                </a:cubicBezTo>
                <a:lnTo>
                  <a:pt x="1901195" y="3059086"/>
                </a:lnTo>
                <a:cubicBezTo>
                  <a:pt x="1901195" y="3165701"/>
                  <a:pt x="1814766" y="3252130"/>
                  <a:pt x="1708151" y="3252130"/>
                </a:cubicBezTo>
                <a:lnTo>
                  <a:pt x="803231" y="3252130"/>
                </a:lnTo>
                <a:cubicBezTo>
                  <a:pt x="696616" y="3252130"/>
                  <a:pt x="610187" y="3165701"/>
                  <a:pt x="610187" y="3059086"/>
                </a:cubicBezTo>
                <a:lnTo>
                  <a:pt x="610187" y="2599350"/>
                </a:lnTo>
                <a:cubicBezTo>
                  <a:pt x="610187" y="2488090"/>
                  <a:pt x="576365" y="2384730"/>
                  <a:pt x="518440" y="2298991"/>
                </a:cubicBezTo>
                <a:lnTo>
                  <a:pt x="457327" y="2224922"/>
                </a:lnTo>
                <a:lnTo>
                  <a:pt x="457325" y="2224920"/>
                </a:lnTo>
                <a:lnTo>
                  <a:pt x="457323" y="2224918"/>
                </a:lnTo>
                <a:lnTo>
                  <a:pt x="456956" y="2224643"/>
                </a:lnTo>
                <a:lnTo>
                  <a:pt x="435915" y="2205520"/>
                </a:lnTo>
                <a:lnTo>
                  <a:pt x="435904" y="2205511"/>
                </a:lnTo>
                <a:lnTo>
                  <a:pt x="367783" y="2143599"/>
                </a:lnTo>
                <a:cubicBezTo>
                  <a:pt x="140548" y="1916363"/>
                  <a:pt x="0" y="1602441"/>
                  <a:pt x="0" y="1255691"/>
                </a:cubicBezTo>
                <a:cubicBezTo>
                  <a:pt x="0" y="562192"/>
                  <a:pt x="562192" y="0"/>
                  <a:pt x="1255691" y="0"/>
                </a:cubicBezTo>
                <a:close/>
              </a:path>
            </a:pathLst>
          </a:custGeom>
          <a:gradFill flip="none" rotWithShape="1">
            <a:gsLst>
              <a:gs pos="0">
                <a:srgbClr val="0070C0"/>
              </a:gs>
              <a:gs pos="48000">
                <a:srgbClr val="00B0F0"/>
              </a:gs>
              <a:gs pos="100000">
                <a:srgbClr val="00B0F0"/>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20">
            <a:extLst>
              <a:ext uri="{FF2B5EF4-FFF2-40B4-BE49-F238E27FC236}">
                <a16:creationId xmlns:a16="http://schemas.microsoft.com/office/drawing/2014/main" id="{0F442850-2734-4DE7-B589-94ACF80ECE6C}"/>
              </a:ext>
            </a:extLst>
          </p:cNvPr>
          <p:cNvSpPr/>
          <p:nvPr/>
        </p:nvSpPr>
        <p:spPr>
          <a:xfrm>
            <a:off x="7426611" y="2478780"/>
            <a:ext cx="631917" cy="321660"/>
          </a:xfrm>
          <a:custGeom>
            <a:avLst/>
            <a:gdLst>
              <a:gd name="connsiteX0" fmla="*/ 0 w 1147763"/>
              <a:gd name="connsiteY0" fmla="*/ 666601 h 716461"/>
              <a:gd name="connsiteX1" fmla="*/ 0 w 1147763"/>
              <a:gd name="connsiteY1" fmla="*/ 666602 h 716461"/>
              <a:gd name="connsiteX2" fmla="*/ 0 w 1147763"/>
              <a:gd name="connsiteY2" fmla="*/ 666602 h 716461"/>
              <a:gd name="connsiteX3" fmla="*/ 49859 w 1147763"/>
              <a:gd name="connsiteY3" fmla="*/ 616743 h 716461"/>
              <a:gd name="connsiteX4" fmla="*/ 1097903 w 1147763"/>
              <a:gd name="connsiteY4" fmla="*/ 616743 h 716461"/>
              <a:gd name="connsiteX5" fmla="*/ 1097904 w 1147763"/>
              <a:gd name="connsiteY5" fmla="*/ 616743 h 716461"/>
              <a:gd name="connsiteX6" fmla="*/ 1147763 w 1147763"/>
              <a:gd name="connsiteY6" fmla="*/ 666602 h 716461"/>
              <a:gd name="connsiteX7" fmla="*/ 1147762 w 1147763"/>
              <a:gd name="connsiteY7" fmla="*/ 666602 h 716461"/>
              <a:gd name="connsiteX8" fmla="*/ 1097903 w 1147763"/>
              <a:gd name="connsiteY8" fmla="*/ 716461 h 716461"/>
              <a:gd name="connsiteX9" fmla="*/ 49859 w 1147763"/>
              <a:gd name="connsiteY9" fmla="*/ 716460 h 716461"/>
              <a:gd name="connsiteX10" fmla="*/ 14603 w 1147763"/>
              <a:gd name="connsiteY10" fmla="*/ 701857 h 716461"/>
              <a:gd name="connsiteX11" fmla="*/ 0 w 1147763"/>
              <a:gd name="connsiteY11" fmla="*/ 666602 h 716461"/>
              <a:gd name="connsiteX12" fmla="*/ 14603 w 1147763"/>
              <a:gd name="connsiteY12" fmla="*/ 631347 h 716461"/>
              <a:gd name="connsiteX13" fmla="*/ 49859 w 1147763"/>
              <a:gd name="connsiteY13" fmla="*/ 616743 h 716461"/>
              <a:gd name="connsiteX14" fmla="*/ 49859 w 1147763"/>
              <a:gd name="connsiteY14" fmla="*/ 517025 h 716461"/>
              <a:gd name="connsiteX15" fmla="*/ 1097903 w 1147763"/>
              <a:gd name="connsiteY15" fmla="*/ 517025 h 716461"/>
              <a:gd name="connsiteX16" fmla="*/ 1097904 w 1147763"/>
              <a:gd name="connsiteY16" fmla="*/ 517025 h 716461"/>
              <a:gd name="connsiteX17" fmla="*/ 1147763 w 1147763"/>
              <a:gd name="connsiteY17" fmla="*/ 566884 h 716461"/>
              <a:gd name="connsiteX18" fmla="*/ 1147762 w 1147763"/>
              <a:gd name="connsiteY18" fmla="*/ 566884 h 716461"/>
              <a:gd name="connsiteX19" fmla="*/ 1097903 w 1147763"/>
              <a:gd name="connsiteY19" fmla="*/ 616743 h 716461"/>
              <a:gd name="connsiteX20" fmla="*/ 49859 w 1147763"/>
              <a:gd name="connsiteY20" fmla="*/ 616742 h 716461"/>
              <a:gd name="connsiteX21" fmla="*/ 14603 w 1147763"/>
              <a:gd name="connsiteY21" fmla="*/ 602139 h 716461"/>
              <a:gd name="connsiteX22" fmla="*/ 0 w 1147763"/>
              <a:gd name="connsiteY22" fmla="*/ 566884 h 716461"/>
              <a:gd name="connsiteX23" fmla="*/ 14603 w 1147763"/>
              <a:gd name="connsiteY23" fmla="*/ 531629 h 716461"/>
              <a:gd name="connsiteX24" fmla="*/ 49859 w 1147763"/>
              <a:gd name="connsiteY24" fmla="*/ 517025 h 716461"/>
              <a:gd name="connsiteX25" fmla="*/ 49859 w 1147763"/>
              <a:gd name="connsiteY25" fmla="*/ 417307 h 716461"/>
              <a:gd name="connsiteX26" fmla="*/ 1097903 w 1147763"/>
              <a:gd name="connsiteY26" fmla="*/ 417307 h 716461"/>
              <a:gd name="connsiteX27" fmla="*/ 1097904 w 1147763"/>
              <a:gd name="connsiteY27" fmla="*/ 417307 h 716461"/>
              <a:gd name="connsiteX28" fmla="*/ 1147763 w 1147763"/>
              <a:gd name="connsiteY28" fmla="*/ 467166 h 716461"/>
              <a:gd name="connsiteX29" fmla="*/ 1147762 w 1147763"/>
              <a:gd name="connsiteY29" fmla="*/ 467166 h 716461"/>
              <a:gd name="connsiteX30" fmla="*/ 1097903 w 1147763"/>
              <a:gd name="connsiteY30" fmla="*/ 517025 h 716461"/>
              <a:gd name="connsiteX31" fmla="*/ 49859 w 1147763"/>
              <a:gd name="connsiteY31" fmla="*/ 517024 h 716461"/>
              <a:gd name="connsiteX32" fmla="*/ 14603 w 1147763"/>
              <a:gd name="connsiteY32" fmla="*/ 502421 h 716461"/>
              <a:gd name="connsiteX33" fmla="*/ 0 w 1147763"/>
              <a:gd name="connsiteY33" fmla="*/ 467166 h 716461"/>
              <a:gd name="connsiteX34" fmla="*/ 14603 w 1147763"/>
              <a:gd name="connsiteY34" fmla="*/ 431911 h 716461"/>
              <a:gd name="connsiteX35" fmla="*/ 49859 w 1147763"/>
              <a:gd name="connsiteY35" fmla="*/ 417307 h 716461"/>
              <a:gd name="connsiteX36" fmla="*/ 366807 w 1147763"/>
              <a:gd name="connsiteY36" fmla="*/ 0 h 716461"/>
              <a:gd name="connsiteX37" fmla="*/ 780955 w 1147763"/>
              <a:gd name="connsiteY37" fmla="*/ 0 h 716461"/>
              <a:gd name="connsiteX38" fmla="*/ 938808 w 1147763"/>
              <a:gd name="connsiteY38" fmla="*/ 157853 h 716461"/>
              <a:gd name="connsiteX39" fmla="*/ 938808 w 1147763"/>
              <a:gd name="connsiteY39" fmla="*/ 317589 h 716461"/>
              <a:gd name="connsiteX40" fmla="*/ 1097904 w 1147763"/>
              <a:gd name="connsiteY40" fmla="*/ 317589 h 716461"/>
              <a:gd name="connsiteX41" fmla="*/ 1147763 w 1147763"/>
              <a:gd name="connsiteY41" fmla="*/ 367448 h 716461"/>
              <a:gd name="connsiteX42" fmla="*/ 1147762 w 1147763"/>
              <a:gd name="connsiteY42" fmla="*/ 367448 h 716461"/>
              <a:gd name="connsiteX43" fmla="*/ 1097903 w 1147763"/>
              <a:gd name="connsiteY43" fmla="*/ 417307 h 716461"/>
              <a:gd name="connsiteX44" fmla="*/ 49859 w 1147763"/>
              <a:gd name="connsiteY44" fmla="*/ 417306 h 716461"/>
              <a:gd name="connsiteX45" fmla="*/ 14603 w 1147763"/>
              <a:gd name="connsiteY45" fmla="*/ 402703 h 716461"/>
              <a:gd name="connsiteX46" fmla="*/ 0 w 1147763"/>
              <a:gd name="connsiteY46" fmla="*/ 367448 h 716461"/>
              <a:gd name="connsiteX47" fmla="*/ 14603 w 1147763"/>
              <a:gd name="connsiteY47" fmla="*/ 332193 h 716461"/>
              <a:gd name="connsiteX48" fmla="*/ 49859 w 1147763"/>
              <a:gd name="connsiteY48" fmla="*/ 317589 h 716461"/>
              <a:gd name="connsiteX49" fmla="*/ 208954 w 1147763"/>
              <a:gd name="connsiteY49" fmla="*/ 317589 h 716461"/>
              <a:gd name="connsiteX50" fmla="*/ 208954 w 1147763"/>
              <a:gd name="connsiteY50" fmla="*/ 157853 h 716461"/>
              <a:gd name="connsiteX51" fmla="*/ 366807 w 1147763"/>
              <a:gd name="connsiteY51" fmla="*/ 0 h 71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7763" h="716461">
                <a:moveTo>
                  <a:pt x="0" y="666601"/>
                </a:moveTo>
                <a:lnTo>
                  <a:pt x="0" y="666602"/>
                </a:lnTo>
                <a:lnTo>
                  <a:pt x="0" y="666602"/>
                </a:lnTo>
                <a:close/>
                <a:moveTo>
                  <a:pt x="49859" y="616743"/>
                </a:moveTo>
                <a:lnTo>
                  <a:pt x="1097903" y="616743"/>
                </a:lnTo>
                <a:lnTo>
                  <a:pt x="1097904" y="616743"/>
                </a:lnTo>
                <a:cubicBezTo>
                  <a:pt x="1125440" y="616743"/>
                  <a:pt x="1147763" y="639066"/>
                  <a:pt x="1147763" y="666602"/>
                </a:cubicBezTo>
                <a:lnTo>
                  <a:pt x="1147762" y="666602"/>
                </a:lnTo>
                <a:cubicBezTo>
                  <a:pt x="1147762" y="694138"/>
                  <a:pt x="1125439" y="716461"/>
                  <a:pt x="1097903" y="716461"/>
                </a:cubicBezTo>
                <a:lnTo>
                  <a:pt x="49859" y="716460"/>
                </a:lnTo>
                <a:cubicBezTo>
                  <a:pt x="36091" y="716460"/>
                  <a:pt x="23626" y="710879"/>
                  <a:pt x="14603" y="701857"/>
                </a:cubicBezTo>
                <a:lnTo>
                  <a:pt x="0" y="666602"/>
                </a:lnTo>
                <a:lnTo>
                  <a:pt x="14603" y="631347"/>
                </a:lnTo>
                <a:cubicBezTo>
                  <a:pt x="23626" y="622324"/>
                  <a:pt x="36091" y="616743"/>
                  <a:pt x="49859" y="616743"/>
                </a:cubicBezTo>
                <a:close/>
                <a:moveTo>
                  <a:pt x="49859" y="517025"/>
                </a:moveTo>
                <a:lnTo>
                  <a:pt x="1097903" y="517025"/>
                </a:lnTo>
                <a:lnTo>
                  <a:pt x="1097904" y="517025"/>
                </a:lnTo>
                <a:cubicBezTo>
                  <a:pt x="1125440" y="517025"/>
                  <a:pt x="1147763" y="539348"/>
                  <a:pt x="1147763" y="566884"/>
                </a:cubicBezTo>
                <a:lnTo>
                  <a:pt x="1147762" y="566884"/>
                </a:lnTo>
                <a:cubicBezTo>
                  <a:pt x="1147762" y="594420"/>
                  <a:pt x="1125439" y="616743"/>
                  <a:pt x="1097903" y="616743"/>
                </a:cubicBezTo>
                <a:lnTo>
                  <a:pt x="49859" y="616742"/>
                </a:lnTo>
                <a:cubicBezTo>
                  <a:pt x="36091" y="616742"/>
                  <a:pt x="23626" y="611161"/>
                  <a:pt x="14603" y="602139"/>
                </a:cubicBezTo>
                <a:lnTo>
                  <a:pt x="0" y="566884"/>
                </a:lnTo>
                <a:lnTo>
                  <a:pt x="14603" y="531629"/>
                </a:lnTo>
                <a:cubicBezTo>
                  <a:pt x="23626" y="522606"/>
                  <a:pt x="36091" y="517025"/>
                  <a:pt x="49859" y="517025"/>
                </a:cubicBezTo>
                <a:close/>
                <a:moveTo>
                  <a:pt x="49859" y="417307"/>
                </a:moveTo>
                <a:lnTo>
                  <a:pt x="1097903" y="417307"/>
                </a:lnTo>
                <a:lnTo>
                  <a:pt x="1097904" y="417307"/>
                </a:lnTo>
                <a:cubicBezTo>
                  <a:pt x="1125440" y="417307"/>
                  <a:pt x="1147763" y="439630"/>
                  <a:pt x="1147763" y="467166"/>
                </a:cubicBezTo>
                <a:lnTo>
                  <a:pt x="1147762" y="467166"/>
                </a:lnTo>
                <a:cubicBezTo>
                  <a:pt x="1147762" y="494702"/>
                  <a:pt x="1125439" y="517025"/>
                  <a:pt x="1097903" y="517025"/>
                </a:cubicBezTo>
                <a:lnTo>
                  <a:pt x="49859" y="517024"/>
                </a:lnTo>
                <a:cubicBezTo>
                  <a:pt x="36091" y="517024"/>
                  <a:pt x="23626" y="511443"/>
                  <a:pt x="14603" y="502421"/>
                </a:cubicBezTo>
                <a:lnTo>
                  <a:pt x="0" y="467166"/>
                </a:lnTo>
                <a:lnTo>
                  <a:pt x="14603" y="431911"/>
                </a:lnTo>
                <a:cubicBezTo>
                  <a:pt x="23626" y="422888"/>
                  <a:pt x="36091" y="417307"/>
                  <a:pt x="49859" y="417307"/>
                </a:cubicBezTo>
                <a:close/>
                <a:moveTo>
                  <a:pt x="366807" y="0"/>
                </a:moveTo>
                <a:lnTo>
                  <a:pt x="780955" y="0"/>
                </a:lnTo>
                <a:cubicBezTo>
                  <a:pt x="868135" y="0"/>
                  <a:pt x="938808" y="70673"/>
                  <a:pt x="938808" y="157853"/>
                </a:cubicBezTo>
                <a:lnTo>
                  <a:pt x="938808" y="317589"/>
                </a:lnTo>
                <a:lnTo>
                  <a:pt x="1097904" y="317589"/>
                </a:lnTo>
                <a:cubicBezTo>
                  <a:pt x="1125440" y="317589"/>
                  <a:pt x="1147763" y="339912"/>
                  <a:pt x="1147763" y="367448"/>
                </a:cubicBezTo>
                <a:lnTo>
                  <a:pt x="1147762" y="367448"/>
                </a:lnTo>
                <a:cubicBezTo>
                  <a:pt x="1147762" y="394984"/>
                  <a:pt x="1125439" y="417307"/>
                  <a:pt x="1097903" y="417307"/>
                </a:cubicBezTo>
                <a:lnTo>
                  <a:pt x="49859" y="417306"/>
                </a:lnTo>
                <a:cubicBezTo>
                  <a:pt x="36091" y="417306"/>
                  <a:pt x="23626" y="411725"/>
                  <a:pt x="14603" y="402703"/>
                </a:cubicBezTo>
                <a:lnTo>
                  <a:pt x="0" y="367448"/>
                </a:lnTo>
                <a:lnTo>
                  <a:pt x="14603" y="332193"/>
                </a:lnTo>
                <a:cubicBezTo>
                  <a:pt x="23626" y="323170"/>
                  <a:pt x="36091" y="317589"/>
                  <a:pt x="49859" y="317589"/>
                </a:cubicBezTo>
                <a:lnTo>
                  <a:pt x="208954" y="317589"/>
                </a:lnTo>
                <a:lnTo>
                  <a:pt x="208954" y="157853"/>
                </a:lnTo>
                <a:cubicBezTo>
                  <a:pt x="208954" y="70673"/>
                  <a:pt x="279627" y="0"/>
                  <a:pt x="366807"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D428B02-5844-430F-91A8-215BA20922E8}"/>
              </a:ext>
            </a:extLst>
          </p:cNvPr>
          <p:cNvSpPr/>
          <p:nvPr/>
        </p:nvSpPr>
        <p:spPr>
          <a:xfrm flipH="1">
            <a:off x="7718840" y="683517"/>
            <a:ext cx="47454" cy="1619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10" name="TextBox 9">
            <a:extLst>
              <a:ext uri="{FF2B5EF4-FFF2-40B4-BE49-F238E27FC236}">
                <a16:creationId xmlns:a16="http://schemas.microsoft.com/office/drawing/2014/main" id="{01A2D6C1-DDD9-4D45-B12F-9606DE7E1CE5}"/>
              </a:ext>
            </a:extLst>
          </p:cNvPr>
          <p:cNvSpPr txBox="1"/>
          <p:nvPr/>
        </p:nvSpPr>
        <p:spPr>
          <a:xfrm>
            <a:off x="6946292" y="3749677"/>
            <a:ext cx="1613079" cy="715581"/>
          </a:xfrm>
          <a:prstGeom prst="rect">
            <a:avLst/>
          </a:prstGeom>
          <a:noFill/>
        </p:spPr>
        <p:txBody>
          <a:bodyPr wrap="square" rtlCol="0">
            <a:spAutoFit/>
          </a:bodyPr>
          <a:lstStyle/>
          <a:p>
            <a:pPr algn="ctr"/>
            <a:r>
              <a:rPr lang="en-US" sz="1350" dirty="0">
                <a:solidFill>
                  <a:schemeClr val="bg1"/>
                </a:solidFill>
                <a:latin typeface="Arial" panose="020B0604020202020204" pitchFamily="34" charset="0"/>
                <a:cs typeface="Arial" panose="020B0604020202020204" pitchFamily="34" charset="0"/>
              </a:rPr>
              <a:t>No getting of seats</a:t>
            </a:r>
          </a:p>
          <a:p>
            <a:pPr algn="ctr"/>
            <a:r>
              <a:rPr lang="en-US" sz="1350" dirty="0">
                <a:solidFill>
                  <a:schemeClr val="bg1"/>
                </a:solidFill>
                <a:latin typeface="Arial" panose="020B0604020202020204" pitchFamily="34" charset="0"/>
                <a:cs typeface="Arial" panose="020B0604020202020204" pitchFamily="34" charset="0"/>
              </a:rPr>
              <a:t>According to the users choice</a:t>
            </a:r>
          </a:p>
        </p:txBody>
      </p:sp>
      <p:sp>
        <p:nvSpPr>
          <p:cNvPr id="11" name="TextBox 10">
            <a:extLst>
              <a:ext uri="{FF2B5EF4-FFF2-40B4-BE49-F238E27FC236}">
                <a16:creationId xmlns:a16="http://schemas.microsoft.com/office/drawing/2014/main" id="{5A57466C-ED4F-49DD-891B-1B3C7CD2D0EA}"/>
              </a:ext>
            </a:extLst>
          </p:cNvPr>
          <p:cNvSpPr txBox="1"/>
          <p:nvPr/>
        </p:nvSpPr>
        <p:spPr>
          <a:xfrm>
            <a:off x="7509675" y="2744680"/>
            <a:ext cx="465787" cy="861774"/>
          </a:xfrm>
          <a:prstGeom prst="rect">
            <a:avLst/>
          </a:prstGeom>
          <a:noFill/>
        </p:spPr>
        <p:txBody>
          <a:bodyPr wrap="square" rtlCol="0">
            <a:spAutoFit/>
          </a:bodyPr>
          <a:lstStyle>
            <a:defPPr>
              <a:defRPr lang="en-US"/>
            </a:defPPr>
            <a:lvl1pPr algn="ctr">
              <a:defRPr sz="1600" b="1">
                <a:effectLst>
                  <a:outerShdw blurRad="50800" dist="38100" dir="2700000" algn="tl" rotWithShape="0">
                    <a:prstClr val="black">
                      <a:alpha val="40000"/>
                    </a:prstClr>
                  </a:outerShdw>
                </a:effectLst>
                <a:latin typeface="Gill Sans MT" panose="020B0502020104020203" pitchFamily="34" charset="0"/>
              </a:defRPr>
            </a:lvl1pPr>
          </a:lstStyle>
          <a:p>
            <a:r>
              <a:rPr lang="en-US" sz="5000" dirty="0">
                <a:solidFill>
                  <a:schemeClr val="bg1"/>
                </a:solidFill>
                <a:effectLst>
                  <a:outerShdw blurRad="50800" dist="38100" algn="l" rotWithShape="0">
                    <a:prstClr val="black">
                      <a:alpha val="40000"/>
                    </a:prstClr>
                  </a:outerShdw>
                </a:effectLst>
                <a:latin typeface="Courier New" panose="02070309020205020404" pitchFamily="49" charset="0"/>
                <a:cs typeface="Courier New" panose="02070309020205020404" pitchFamily="49" charset="0"/>
              </a:rPr>
              <a:t>3</a:t>
            </a:r>
          </a:p>
        </p:txBody>
      </p:sp>
      <p:sp>
        <p:nvSpPr>
          <p:cNvPr id="18" name="Freeform: Shape 18">
            <a:extLst>
              <a:ext uri="{FF2B5EF4-FFF2-40B4-BE49-F238E27FC236}">
                <a16:creationId xmlns:a16="http://schemas.microsoft.com/office/drawing/2014/main" id="{41D759F0-E65B-42CE-968C-97EFC8AB23AD}"/>
              </a:ext>
            </a:extLst>
          </p:cNvPr>
          <p:cNvSpPr/>
          <p:nvPr/>
        </p:nvSpPr>
        <p:spPr>
          <a:xfrm flipV="1">
            <a:off x="4948207" y="2220594"/>
            <a:ext cx="1676416" cy="2502746"/>
          </a:xfrm>
          <a:custGeom>
            <a:avLst/>
            <a:gdLst>
              <a:gd name="connsiteX0" fmla="*/ 2310969 w 2825499"/>
              <a:gd name="connsiteY0" fmla="*/ 2366943 h 4597938"/>
              <a:gd name="connsiteX1" fmla="*/ 2311391 w 2825499"/>
              <a:gd name="connsiteY1" fmla="*/ 2366644 h 4597938"/>
              <a:gd name="connsiteX2" fmla="*/ 2335097 w 2825499"/>
              <a:gd name="connsiteY2" fmla="*/ 2346271 h 4597938"/>
              <a:gd name="connsiteX3" fmla="*/ 2316017 w 2825499"/>
              <a:gd name="connsiteY3" fmla="*/ 2361157 h 4597938"/>
              <a:gd name="connsiteX4" fmla="*/ 686508 w 2825499"/>
              <a:gd name="connsiteY4" fmla="*/ 2480102 h 4597938"/>
              <a:gd name="connsiteX5" fmla="*/ 686507 w 2825499"/>
              <a:gd name="connsiteY5" fmla="*/ 2480101 h 4597938"/>
              <a:gd name="connsiteX6" fmla="*/ 686507 w 2825499"/>
              <a:gd name="connsiteY6" fmla="*/ 2432911 h 4597938"/>
              <a:gd name="connsiteX7" fmla="*/ 903696 w 2825499"/>
              <a:gd name="connsiteY7" fmla="*/ 2227545 h 4597938"/>
              <a:gd name="connsiteX8" fmla="*/ 903697 w 2825499"/>
              <a:gd name="connsiteY8" fmla="*/ 2227545 h 4597938"/>
              <a:gd name="connsiteX9" fmla="*/ 686508 w 2825499"/>
              <a:gd name="connsiteY9" fmla="*/ 2432911 h 4597938"/>
              <a:gd name="connsiteX10" fmla="*/ 903697 w 2825499"/>
              <a:gd name="connsiteY10" fmla="*/ 3459716 h 4597938"/>
              <a:gd name="connsiteX11" fmla="*/ 1921802 w 2825499"/>
              <a:gd name="connsiteY11" fmla="*/ 3459716 h 4597938"/>
              <a:gd name="connsiteX12" fmla="*/ 2138992 w 2825499"/>
              <a:gd name="connsiteY12" fmla="*/ 3254350 h 4597938"/>
              <a:gd name="connsiteX13" fmla="*/ 2138992 w 2825499"/>
              <a:gd name="connsiteY13" fmla="*/ 2765269 h 4597938"/>
              <a:gd name="connsiteX14" fmla="*/ 2242214 w 2825499"/>
              <a:gd name="connsiteY14" fmla="*/ 2445738 h 4597938"/>
              <a:gd name="connsiteX15" fmla="*/ 2310969 w 2825499"/>
              <a:gd name="connsiteY15" fmla="*/ 2366943 h 4597938"/>
              <a:gd name="connsiteX16" fmla="*/ 2202633 w 2825499"/>
              <a:gd name="connsiteY16" fmla="*/ 2443545 h 4597938"/>
              <a:gd name="connsiteX17" fmla="*/ 2138992 w 2825499"/>
              <a:gd name="connsiteY17" fmla="*/ 2480104 h 4597938"/>
              <a:gd name="connsiteX18" fmla="*/ 2202632 w 2825499"/>
              <a:gd name="connsiteY18" fmla="*/ 2443545 h 4597938"/>
              <a:gd name="connsiteX19" fmla="*/ 2310968 w 2825499"/>
              <a:gd name="connsiteY19" fmla="*/ 2366943 h 4597938"/>
              <a:gd name="connsiteX20" fmla="*/ 2316016 w 2825499"/>
              <a:gd name="connsiteY20" fmla="*/ 2361157 h 4597938"/>
              <a:gd name="connsiteX21" fmla="*/ 2335096 w 2825499"/>
              <a:gd name="connsiteY21" fmla="*/ 2346271 h 4597938"/>
              <a:gd name="connsiteX22" fmla="*/ 2411715 w 2825499"/>
              <a:gd name="connsiteY22" fmla="*/ 2280427 h 4597938"/>
              <a:gd name="connsiteX23" fmla="*/ 2825499 w 2825499"/>
              <a:gd name="connsiteY23" fmla="*/ 1335843 h 4597938"/>
              <a:gd name="connsiteX24" fmla="*/ 1412750 w 2825499"/>
              <a:gd name="connsiteY24" fmla="*/ 0 h 4597938"/>
              <a:gd name="connsiteX25" fmla="*/ 0 w 2825499"/>
              <a:gd name="connsiteY25" fmla="*/ 1335843 h 4597938"/>
              <a:gd name="connsiteX26" fmla="*/ 413785 w 2825499"/>
              <a:gd name="connsiteY26" fmla="*/ 2280427 h 4597938"/>
              <a:gd name="connsiteX27" fmla="*/ 490426 w 2825499"/>
              <a:gd name="connsiteY27" fmla="*/ 2346291 h 4597938"/>
              <a:gd name="connsiteX28" fmla="*/ 490438 w 2825499"/>
              <a:gd name="connsiteY28" fmla="*/ 2346300 h 4597938"/>
              <a:gd name="connsiteX29" fmla="*/ 514111 w 2825499"/>
              <a:gd name="connsiteY29" fmla="*/ 2366644 h 4597938"/>
              <a:gd name="connsiteX30" fmla="*/ 514524 w 2825499"/>
              <a:gd name="connsiteY30" fmla="*/ 2366936 h 4597938"/>
              <a:gd name="connsiteX31" fmla="*/ 514526 w 2825499"/>
              <a:gd name="connsiteY31" fmla="*/ 2366939 h 4597938"/>
              <a:gd name="connsiteX32" fmla="*/ 514528 w 2825499"/>
              <a:gd name="connsiteY32" fmla="*/ 2366941 h 4597938"/>
              <a:gd name="connsiteX33" fmla="*/ 583285 w 2825499"/>
              <a:gd name="connsiteY33" fmla="*/ 2445738 h 4597938"/>
              <a:gd name="connsiteX34" fmla="*/ 686508 w 2825499"/>
              <a:gd name="connsiteY34" fmla="*/ 2765269 h 4597938"/>
              <a:gd name="connsiteX35" fmla="*/ 686508 w 2825499"/>
              <a:gd name="connsiteY35" fmla="*/ 3254350 h 4597938"/>
              <a:gd name="connsiteX36" fmla="*/ 903697 w 2825499"/>
              <a:gd name="connsiteY36" fmla="*/ 3459716 h 4597938"/>
              <a:gd name="connsiteX37" fmla="*/ 823184 w 2825499"/>
              <a:gd name="connsiteY37" fmla="*/ 3565799 h 4597938"/>
              <a:gd name="connsiteX38" fmla="*/ 2002315 w 2825499"/>
              <a:gd name="connsiteY38" fmla="*/ 3565799 h 4597938"/>
              <a:gd name="connsiteX39" fmla="*/ 2002316 w 2825499"/>
              <a:gd name="connsiteY39" fmla="*/ 3565799 h 4597938"/>
              <a:gd name="connsiteX40" fmla="*/ 2058411 w 2825499"/>
              <a:gd name="connsiteY40" fmla="*/ 3512758 h 4597938"/>
              <a:gd name="connsiteX41" fmla="*/ 2058410 w 2825499"/>
              <a:gd name="connsiteY41" fmla="*/ 3512758 h 4597938"/>
              <a:gd name="connsiteX42" fmla="*/ 2002315 w 2825499"/>
              <a:gd name="connsiteY42" fmla="*/ 3459716 h 4597938"/>
              <a:gd name="connsiteX43" fmla="*/ 823184 w 2825499"/>
              <a:gd name="connsiteY43" fmla="*/ 3459717 h 4597938"/>
              <a:gd name="connsiteX44" fmla="*/ 783519 w 2825499"/>
              <a:gd name="connsiteY44" fmla="*/ 3475252 h 4597938"/>
              <a:gd name="connsiteX45" fmla="*/ 767089 w 2825499"/>
              <a:gd name="connsiteY45" fmla="*/ 3512758 h 4597938"/>
              <a:gd name="connsiteX46" fmla="*/ 783519 w 2825499"/>
              <a:gd name="connsiteY46" fmla="*/ 3550263 h 4597938"/>
              <a:gd name="connsiteX47" fmla="*/ 823184 w 2825499"/>
              <a:gd name="connsiteY47" fmla="*/ 3565799 h 4597938"/>
              <a:gd name="connsiteX48" fmla="*/ 823184 w 2825499"/>
              <a:gd name="connsiteY48" fmla="*/ 3671882 h 4597938"/>
              <a:gd name="connsiteX49" fmla="*/ 2002315 w 2825499"/>
              <a:gd name="connsiteY49" fmla="*/ 3671882 h 4597938"/>
              <a:gd name="connsiteX50" fmla="*/ 2002316 w 2825499"/>
              <a:gd name="connsiteY50" fmla="*/ 3671882 h 4597938"/>
              <a:gd name="connsiteX51" fmla="*/ 2058411 w 2825499"/>
              <a:gd name="connsiteY51" fmla="*/ 3618841 h 4597938"/>
              <a:gd name="connsiteX52" fmla="*/ 2058410 w 2825499"/>
              <a:gd name="connsiteY52" fmla="*/ 3618841 h 4597938"/>
              <a:gd name="connsiteX53" fmla="*/ 2002315 w 2825499"/>
              <a:gd name="connsiteY53" fmla="*/ 3565799 h 4597938"/>
              <a:gd name="connsiteX54" fmla="*/ 823184 w 2825499"/>
              <a:gd name="connsiteY54" fmla="*/ 3565800 h 4597938"/>
              <a:gd name="connsiteX55" fmla="*/ 783519 w 2825499"/>
              <a:gd name="connsiteY55" fmla="*/ 3581335 h 4597938"/>
              <a:gd name="connsiteX56" fmla="*/ 767089 w 2825499"/>
              <a:gd name="connsiteY56" fmla="*/ 3618841 h 4597938"/>
              <a:gd name="connsiteX57" fmla="*/ 783519 w 2825499"/>
              <a:gd name="connsiteY57" fmla="*/ 3656346 h 4597938"/>
              <a:gd name="connsiteX58" fmla="*/ 823184 w 2825499"/>
              <a:gd name="connsiteY58" fmla="*/ 3671882 h 4597938"/>
              <a:gd name="connsiteX59" fmla="*/ 823184 w 2825499"/>
              <a:gd name="connsiteY59" fmla="*/ 3777965 h 4597938"/>
              <a:gd name="connsiteX60" fmla="*/ 2002315 w 2825499"/>
              <a:gd name="connsiteY60" fmla="*/ 3777965 h 4597938"/>
              <a:gd name="connsiteX61" fmla="*/ 2002316 w 2825499"/>
              <a:gd name="connsiteY61" fmla="*/ 3777965 h 4597938"/>
              <a:gd name="connsiteX62" fmla="*/ 2058411 w 2825499"/>
              <a:gd name="connsiteY62" fmla="*/ 3724924 h 4597938"/>
              <a:gd name="connsiteX63" fmla="*/ 2058410 w 2825499"/>
              <a:gd name="connsiteY63" fmla="*/ 3724924 h 4597938"/>
              <a:gd name="connsiteX64" fmla="*/ 2002315 w 2825499"/>
              <a:gd name="connsiteY64" fmla="*/ 3671882 h 4597938"/>
              <a:gd name="connsiteX65" fmla="*/ 823184 w 2825499"/>
              <a:gd name="connsiteY65" fmla="*/ 3671883 h 4597938"/>
              <a:gd name="connsiteX66" fmla="*/ 783519 w 2825499"/>
              <a:gd name="connsiteY66" fmla="*/ 3687418 h 4597938"/>
              <a:gd name="connsiteX67" fmla="*/ 767089 w 2825499"/>
              <a:gd name="connsiteY67" fmla="*/ 3724924 h 4597938"/>
              <a:gd name="connsiteX68" fmla="*/ 783519 w 2825499"/>
              <a:gd name="connsiteY68" fmla="*/ 3762429 h 4597938"/>
              <a:gd name="connsiteX69" fmla="*/ 823184 w 2825499"/>
              <a:gd name="connsiteY69" fmla="*/ 3777965 h 4597938"/>
              <a:gd name="connsiteX70" fmla="*/ 1330533 w 2825499"/>
              <a:gd name="connsiteY70" fmla="*/ 4496338 h 4597938"/>
              <a:gd name="connsiteX71" fmla="*/ 1228222 w 2825499"/>
              <a:gd name="connsiteY71" fmla="*/ 4394027 h 4597938"/>
              <a:gd name="connsiteX72" fmla="*/ 1228222 w 2825499"/>
              <a:gd name="connsiteY72" fmla="*/ 4221909 h 4597938"/>
              <a:gd name="connsiteX73" fmla="*/ 1597278 w 2825499"/>
              <a:gd name="connsiteY73" fmla="*/ 4221909 h 4597938"/>
              <a:gd name="connsiteX74" fmla="*/ 1597278 w 2825499"/>
              <a:gd name="connsiteY74" fmla="*/ 4394027 h 4597938"/>
              <a:gd name="connsiteX75" fmla="*/ 1494967 w 2825499"/>
              <a:gd name="connsiteY75" fmla="*/ 4496338 h 4597938"/>
              <a:gd name="connsiteX76" fmla="*/ 1267758 w 2825499"/>
              <a:gd name="connsiteY76" fmla="*/ 4597938 h 4597938"/>
              <a:gd name="connsiteX77" fmla="*/ 1557742 w 2825499"/>
              <a:gd name="connsiteY77" fmla="*/ 4597938 h 4597938"/>
              <a:gd name="connsiteX78" fmla="*/ 1692150 w 2825499"/>
              <a:gd name="connsiteY78" fmla="*/ 4463530 h 4597938"/>
              <a:gd name="connsiteX79" fmla="*/ 1692150 w 2825499"/>
              <a:gd name="connsiteY79" fmla="*/ 4213046 h 4597938"/>
              <a:gd name="connsiteX80" fmla="*/ 1714853 w 2825499"/>
              <a:gd name="connsiteY80" fmla="*/ 4208712 h 4597938"/>
              <a:gd name="connsiteX81" fmla="*/ 1823321 w 2825499"/>
              <a:gd name="connsiteY81" fmla="*/ 4053980 h 4597938"/>
              <a:gd name="connsiteX82" fmla="*/ 1823321 w 2825499"/>
              <a:gd name="connsiteY82" fmla="*/ 3884048 h 4597938"/>
              <a:gd name="connsiteX83" fmla="*/ 2002316 w 2825499"/>
              <a:gd name="connsiteY83" fmla="*/ 3884048 h 4597938"/>
              <a:gd name="connsiteX84" fmla="*/ 2058411 w 2825499"/>
              <a:gd name="connsiteY84" fmla="*/ 3831007 h 4597938"/>
              <a:gd name="connsiteX85" fmla="*/ 2058410 w 2825499"/>
              <a:gd name="connsiteY85" fmla="*/ 3831007 h 4597938"/>
              <a:gd name="connsiteX86" fmla="*/ 2002315 w 2825499"/>
              <a:gd name="connsiteY86" fmla="*/ 3777965 h 4597938"/>
              <a:gd name="connsiteX87" fmla="*/ 823184 w 2825499"/>
              <a:gd name="connsiteY87" fmla="*/ 3777966 h 4597938"/>
              <a:gd name="connsiteX88" fmla="*/ 783519 w 2825499"/>
              <a:gd name="connsiteY88" fmla="*/ 3793501 h 4597938"/>
              <a:gd name="connsiteX89" fmla="*/ 767089 w 2825499"/>
              <a:gd name="connsiteY89" fmla="*/ 3831007 h 4597938"/>
              <a:gd name="connsiteX90" fmla="*/ 783519 w 2825499"/>
              <a:gd name="connsiteY90" fmla="*/ 3868512 h 4597938"/>
              <a:gd name="connsiteX91" fmla="*/ 823184 w 2825499"/>
              <a:gd name="connsiteY91" fmla="*/ 3884048 h 4597938"/>
              <a:gd name="connsiteX92" fmla="*/ 1002179 w 2825499"/>
              <a:gd name="connsiteY92" fmla="*/ 3884048 h 4597938"/>
              <a:gd name="connsiteX93" fmla="*/ 1002179 w 2825499"/>
              <a:gd name="connsiteY93" fmla="*/ 4053980 h 4597938"/>
              <a:gd name="connsiteX94" fmla="*/ 1110647 w 2825499"/>
              <a:gd name="connsiteY94" fmla="*/ 4208712 h 4597938"/>
              <a:gd name="connsiteX95" fmla="*/ 1133350 w 2825499"/>
              <a:gd name="connsiteY95" fmla="*/ 4213046 h 4597938"/>
              <a:gd name="connsiteX96" fmla="*/ 1133350 w 2825499"/>
              <a:gd name="connsiteY96" fmla="*/ 4463530 h 4597938"/>
              <a:gd name="connsiteX97" fmla="*/ 1267758 w 2825499"/>
              <a:gd name="connsiteY97" fmla="*/ 4597938 h 459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825499" h="4597938">
                <a:moveTo>
                  <a:pt x="2310969" y="2366943"/>
                </a:moveTo>
                <a:lnTo>
                  <a:pt x="2311391" y="2366644"/>
                </a:lnTo>
                <a:lnTo>
                  <a:pt x="2335097" y="2346271"/>
                </a:lnTo>
                <a:lnTo>
                  <a:pt x="2316017" y="2361157"/>
                </a:lnTo>
                <a:close/>
                <a:moveTo>
                  <a:pt x="686508" y="2480102"/>
                </a:moveTo>
                <a:lnTo>
                  <a:pt x="686507" y="2480101"/>
                </a:lnTo>
                <a:lnTo>
                  <a:pt x="686507" y="2432911"/>
                </a:lnTo>
                <a:cubicBezTo>
                  <a:pt x="686507" y="2319491"/>
                  <a:pt x="783746" y="2227545"/>
                  <a:pt x="903696" y="2227545"/>
                </a:cubicBezTo>
                <a:lnTo>
                  <a:pt x="903697" y="2227545"/>
                </a:lnTo>
                <a:cubicBezTo>
                  <a:pt x="783747" y="2227545"/>
                  <a:pt x="686508" y="2319491"/>
                  <a:pt x="686508" y="2432911"/>
                </a:cubicBezTo>
                <a:close/>
                <a:moveTo>
                  <a:pt x="903697" y="3459716"/>
                </a:moveTo>
                <a:lnTo>
                  <a:pt x="1921802" y="3459716"/>
                </a:lnTo>
                <a:cubicBezTo>
                  <a:pt x="2041752" y="3459716"/>
                  <a:pt x="2138992" y="3367770"/>
                  <a:pt x="2138992" y="3254350"/>
                </a:cubicBezTo>
                <a:lnTo>
                  <a:pt x="2138992" y="2765269"/>
                </a:lnTo>
                <a:cubicBezTo>
                  <a:pt x="2138992" y="2646907"/>
                  <a:pt x="2177045" y="2536949"/>
                  <a:pt x="2242214" y="2445738"/>
                </a:cubicBezTo>
                <a:lnTo>
                  <a:pt x="2310969" y="2366943"/>
                </a:lnTo>
                <a:lnTo>
                  <a:pt x="2202633" y="2443545"/>
                </a:lnTo>
                <a:lnTo>
                  <a:pt x="2138992" y="2480104"/>
                </a:lnTo>
                <a:lnTo>
                  <a:pt x="2202632" y="2443545"/>
                </a:lnTo>
                <a:lnTo>
                  <a:pt x="2310968" y="2366943"/>
                </a:lnTo>
                <a:lnTo>
                  <a:pt x="2316016" y="2361157"/>
                </a:lnTo>
                <a:lnTo>
                  <a:pt x="2335096" y="2346271"/>
                </a:lnTo>
                <a:lnTo>
                  <a:pt x="2411715" y="2280427"/>
                </a:lnTo>
                <a:cubicBezTo>
                  <a:pt x="2667372" y="2038686"/>
                  <a:pt x="2825499" y="1704726"/>
                  <a:pt x="2825499" y="1335843"/>
                </a:cubicBezTo>
                <a:cubicBezTo>
                  <a:pt x="2825499" y="598077"/>
                  <a:pt x="2192990" y="0"/>
                  <a:pt x="1412750" y="0"/>
                </a:cubicBezTo>
                <a:cubicBezTo>
                  <a:pt x="632510" y="0"/>
                  <a:pt x="0" y="598077"/>
                  <a:pt x="0" y="1335843"/>
                </a:cubicBezTo>
                <a:cubicBezTo>
                  <a:pt x="0" y="1704726"/>
                  <a:pt x="158128" y="2038686"/>
                  <a:pt x="413785" y="2280427"/>
                </a:cubicBezTo>
                <a:lnTo>
                  <a:pt x="490426" y="2346291"/>
                </a:lnTo>
                <a:lnTo>
                  <a:pt x="490438" y="2346300"/>
                </a:lnTo>
                <a:lnTo>
                  <a:pt x="514111" y="2366644"/>
                </a:lnTo>
                <a:lnTo>
                  <a:pt x="514524" y="2366936"/>
                </a:lnTo>
                <a:lnTo>
                  <a:pt x="514526" y="2366939"/>
                </a:lnTo>
                <a:lnTo>
                  <a:pt x="514528" y="2366941"/>
                </a:lnTo>
                <a:lnTo>
                  <a:pt x="583285" y="2445738"/>
                </a:lnTo>
                <a:cubicBezTo>
                  <a:pt x="648455" y="2536949"/>
                  <a:pt x="686508" y="2646907"/>
                  <a:pt x="686508" y="2765269"/>
                </a:cubicBezTo>
                <a:lnTo>
                  <a:pt x="686508" y="3254350"/>
                </a:lnTo>
                <a:cubicBezTo>
                  <a:pt x="686508" y="3367770"/>
                  <a:pt x="783747" y="3459716"/>
                  <a:pt x="903697" y="3459716"/>
                </a:cubicBezTo>
                <a:close/>
                <a:moveTo>
                  <a:pt x="823184" y="3565799"/>
                </a:moveTo>
                <a:lnTo>
                  <a:pt x="2002315" y="3565799"/>
                </a:lnTo>
                <a:lnTo>
                  <a:pt x="2002316" y="3565799"/>
                </a:lnTo>
                <a:cubicBezTo>
                  <a:pt x="2033296" y="3565799"/>
                  <a:pt x="2058411" y="3542051"/>
                  <a:pt x="2058411" y="3512758"/>
                </a:cubicBezTo>
                <a:lnTo>
                  <a:pt x="2058410" y="3512758"/>
                </a:lnTo>
                <a:cubicBezTo>
                  <a:pt x="2058410" y="3483464"/>
                  <a:pt x="2033295" y="3459716"/>
                  <a:pt x="2002315" y="3459716"/>
                </a:cubicBezTo>
                <a:lnTo>
                  <a:pt x="823184" y="3459717"/>
                </a:lnTo>
                <a:cubicBezTo>
                  <a:pt x="807694" y="3459717"/>
                  <a:pt x="793670" y="3465654"/>
                  <a:pt x="783519" y="3475252"/>
                </a:cubicBezTo>
                <a:lnTo>
                  <a:pt x="767089" y="3512758"/>
                </a:lnTo>
                <a:lnTo>
                  <a:pt x="783519" y="3550263"/>
                </a:lnTo>
                <a:cubicBezTo>
                  <a:pt x="793670" y="3559862"/>
                  <a:pt x="807694" y="3565799"/>
                  <a:pt x="823184" y="3565799"/>
                </a:cubicBezTo>
                <a:close/>
                <a:moveTo>
                  <a:pt x="823184" y="3671882"/>
                </a:moveTo>
                <a:lnTo>
                  <a:pt x="2002315" y="3671882"/>
                </a:lnTo>
                <a:lnTo>
                  <a:pt x="2002316" y="3671882"/>
                </a:lnTo>
                <a:cubicBezTo>
                  <a:pt x="2033296" y="3671882"/>
                  <a:pt x="2058411" y="3648134"/>
                  <a:pt x="2058411" y="3618841"/>
                </a:cubicBezTo>
                <a:lnTo>
                  <a:pt x="2058410" y="3618841"/>
                </a:lnTo>
                <a:cubicBezTo>
                  <a:pt x="2058410" y="3589547"/>
                  <a:pt x="2033295" y="3565799"/>
                  <a:pt x="2002315" y="3565799"/>
                </a:cubicBezTo>
                <a:lnTo>
                  <a:pt x="823184" y="3565800"/>
                </a:lnTo>
                <a:cubicBezTo>
                  <a:pt x="807694" y="3565800"/>
                  <a:pt x="793670" y="3571737"/>
                  <a:pt x="783519" y="3581335"/>
                </a:cubicBezTo>
                <a:lnTo>
                  <a:pt x="767089" y="3618841"/>
                </a:lnTo>
                <a:lnTo>
                  <a:pt x="783519" y="3656346"/>
                </a:lnTo>
                <a:cubicBezTo>
                  <a:pt x="793670" y="3665945"/>
                  <a:pt x="807694" y="3671882"/>
                  <a:pt x="823184" y="3671882"/>
                </a:cubicBezTo>
                <a:close/>
                <a:moveTo>
                  <a:pt x="823184" y="3777965"/>
                </a:moveTo>
                <a:lnTo>
                  <a:pt x="2002315" y="3777965"/>
                </a:lnTo>
                <a:lnTo>
                  <a:pt x="2002316" y="3777965"/>
                </a:lnTo>
                <a:cubicBezTo>
                  <a:pt x="2033296" y="3777965"/>
                  <a:pt x="2058411" y="3754217"/>
                  <a:pt x="2058411" y="3724924"/>
                </a:cubicBezTo>
                <a:lnTo>
                  <a:pt x="2058410" y="3724924"/>
                </a:lnTo>
                <a:cubicBezTo>
                  <a:pt x="2058410" y="3695630"/>
                  <a:pt x="2033295" y="3671882"/>
                  <a:pt x="2002315" y="3671882"/>
                </a:cubicBezTo>
                <a:lnTo>
                  <a:pt x="823184" y="3671883"/>
                </a:lnTo>
                <a:cubicBezTo>
                  <a:pt x="807694" y="3671883"/>
                  <a:pt x="793670" y="3677820"/>
                  <a:pt x="783519" y="3687418"/>
                </a:cubicBezTo>
                <a:lnTo>
                  <a:pt x="767089" y="3724924"/>
                </a:lnTo>
                <a:lnTo>
                  <a:pt x="783519" y="3762429"/>
                </a:lnTo>
                <a:cubicBezTo>
                  <a:pt x="793670" y="3772028"/>
                  <a:pt x="807694" y="3777965"/>
                  <a:pt x="823184" y="3777965"/>
                </a:cubicBezTo>
                <a:close/>
                <a:moveTo>
                  <a:pt x="1330533" y="4496338"/>
                </a:moveTo>
                <a:cubicBezTo>
                  <a:pt x="1274028" y="4496338"/>
                  <a:pt x="1228222" y="4450532"/>
                  <a:pt x="1228222" y="4394027"/>
                </a:cubicBezTo>
                <a:lnTo>
                  <a:pt x="1228222" y="4221909"/>
                </a:lnTo>
                <a:lnTo>
                  <a:pt x="1597278" y="4221909"/>
                </a:lnTo>
                <a:lnTo>
                  <a:pt x="1597278" y="4394027"/>
                </a:lnTo>
                <a:cubicBezTo>
                  <a:pt x="1597278" y="4450532"/>
                  <a:pt x="1551472" y="4496338"/>
                  <a:pt x="1494967" y="4496338"/>
                </a:cubicBezTo>
                <a:close/>
                <a:moveTo>
                  <a:pt x="1267758" y="4597938"/>
                </a:moveTo>
                <a:lnTo>
                  <a:pt x="1557742" y="4597938"/>
                </a:lnTo>
                <a:cubicBezTo>
                  <a:pt x="1631973" y="4597938"/>
                  <a:pt x="1692150" y="4537761"/>
                  <a:pt x="1692150" y="4463530"/>
                </a:cubicBezTo>
                <a:lnTo>
                  <a:pt x="1692150" y="4213046"/>
                </a:lnTo>
                <a:lnTo>
                  <a:pt x="1714853" y="4208712"/>
                </a:lnTo>
                <a:cubicBezTo>
                  <a:pt x="1778595" y="4183219"/>
                  <a:pt x="1823321" y="4123539"/>
                  <a:pt x="1823321" y="4053980"/>
                </a:cubicBezTo>
                <a:lnTo>
                  <a:pt x="1823321" y="3884048"/>
                </a:lnTo>
                <a:lnTo>
                  <a:pt x="2002316" y="3884048"/>
                </a:lnTo>
                <a:cubicBezTo>
                  <a:pt x="2033296" y="3884048"/>
                  <a:pt x="2058411" y="3860300"/>
                  <a:pt x="2058411" y="3831007"/>
                </a:cubicBezTo>
                <a:lnTo>
                  <a:pt x="2058410" y="3831007"/>
                </a:lnTo>
                <a:cubicBezTo>
                  <a:pt x="2058410" y="3801713"/>
                  <a:pt x="2033295" y="3777965"/>
                  <a:pt x="2002315" y="3777965"/>
                </a:cubicBezTo>
                <a:lnTo>
                  <a:pt x="823184" y="3777966"/>
                </a:lnTo>
                <a:cubicBezTo>
                  <a:pt x="807694" y="3777966"/>
                  <a:pt x="793670" y="3783903"/>
                  <a:pt x="783519" y="3793501"/>
                </a:cubicBezTo>
                <a:lnTo>
                  <a:pt x="767089" y="3831007"/>
                </a:lnTo>
                <a:lnTo>
                  <a:pt x="783519" y="3868512"/>
                </a:lnTo>
                <a:cubicBezTo>
                  <a:pt x="793670" y="3878111"/>
                  <a:pt x="807694" y="3884048"/>
                  <a:pt x="823184" y="3884048"/>
                </a:cubicBezTo>
                <a:lnTo>
                  <a:pt x="1002179" y="3884048"/>
                </a:lnTo>
                <a:lnTo>
                  <a:pt x="1002179" y="4053980"/>
                </a:lnTo>
                <a:cubicBezTo>
                  <a:pt x="1002179" y="4123539"/>
                  <a:pt x="1046905" y="4183219"/>
                  <a:pt x="1110647" y="4208712"/>
                </a:cubicBezTo>
                <a:lnTo>
                  <a:pt x="1133350" y="4213046"/>
                </a:lnTo>
                <a:lnTo>
                  <a:pt x="1133350" y="4463530"/>
                </a:lnTo>
                <a:cubicBezTo>
                  <a:pt x="1133350" y="4537761"/>
                  <a:pt x="1193527" y="4597938"/>
                  <a:pt x="1267758" y="45979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9">
            <a:extLst>
              <a:ext uri="{FF2B5EF4-FFF2-40B4-BE49-F238E27FC236}">
                <a16:creationId xmlns:a16="http://schemas.microsoft.com/office/drawing/2014/main" id="{039D5943-2F44-4239-96A7-001287491CF0}"/>
              </a:ext>
            </a:extLst>
          </p:cNvPr>
          <p:cNvSpPr/>
          <p:nvPr/>
        </p:nvSpPr>
        <p:spPr>
          <a:xfrm flipV="1">
            <a:off x="5041392" y="2896566"/>
            <a:ext cx="1490044" cy="1770197"/>
          </a:xfrm>
          <a:custGeom>
            <a:avLst/>
            <a:gdLst>
              <a:gd name="connsiteX0" fmla="*/ 2075499 w 2511382"/>
              <a:gd name="connsiteY0" fmla="*/ 2205493 h 3252130"/>
              <a:gd name="connsiteX1" fmla="*/ 2054428 w 2511382"/>
              <a:gd name="connsiteY1" fmla="*/ 2224643 h 3252130"/>
              <a:gd name="connsiteX2" fmla="*/ 2054053 w 2511382"/>
              <a:gd name="connsiteY2" fmla="*/ 2224924 h 3252130"/>
              <a:gd name="connsiteX3" fmla="*/ 2058540 w 2511382"/>
              <a:gd name="connsiteY3" fmla="*/ 2219485 h 3252130"/>
              <a:gd name="connsiteX4" fmla="*/ 803230 w 2511382"/>
              <a:gd name="connsiteY4" fmla="*/ 2093890 h 3252130"/>
              <a:gd name="connsiteX5" fmla="*/ 610186 w 2511382"/>
              <a:gd name="connsiteY5" fmla="*/ 2286934 h 3252130"/>
              <a:gd name="connsiteX6" fmla="*/ 610186 w 2511382"/>
              <a:gd name="connsiteY6" fmla="*/ 2331293 h 3252130"/>
              <a:gd name="connsiteX7" fmla="*/ 610187 w 2511382"/>
              <a:gd name="connsiteY7" fmla="*/ 2331294 h 3252130"/>
              <a:gd name="connsiteX8" fmla="*/ 610187 w 2511382"/>
              <a:gd name="connsiteY8" fmla="*/ 2286934 h 3252130"/>
              <a:gd name="connsiteX9" fmla="*/ 803231 w 2511382"/>
              <a:gd name="connsiteY9" fmla="*/ 2093890 h 3252130"/>
              <a:gd name="connsiteX10" fmla="*/ 1255691 w 2511382"/>
              <a:gd name="connsiteY10" fmla="*/ 0 h 3252130"/>
              <a:gd name="connsiteX11" fmla="*/ 2511382 w 2511382"/>
              <a:gd name="connsiteY11" fmla="*/ 1255691 h 3252130"/>
              <a:gd name="connsiteX12" fmla="*/ 2143599 w 2511382"/>
              <a:gd name="connsiteY12" fmla="*/ 2143599 h 3252130"/>
              <a:gd name="connsiteX13" fmla="*/ 2075498 w 2511382"/>
              <a:gd name="connsiteY13" fmla="*/ 2205493 h 3252130"/>
              <a:gd name="connsiteX14" fmla="*/ 2058539 w 2511382"/>
              <a:gd name="connsiteY14" fmla="*/ 2219485 h 3252130"/>
              <a:gd name="connsiteX15" fmla="*/ 2054052 w 2511382"/>
              <a:gd name="connsiteY15" fmla="*/ 2224924 h 3252130"/>
              <a:gd name="connsiteX16" fmla="*/ 1957760 w 2511382"/>
              <a:gd name="connsiteY16" fmla="*/ 2296930 h 3252130"/>
              <a:gd name="connsiteX17" fmla="*/ 1901195 w 2511382"/>
              <a:gd name="connsiteY17" fmla="*/ 2331295 h 3252130"/>
              <a:gd name="connsiteX18" fmla="*/ 1901195 w 2511382"/>
              <a:gd name="connsiteY18" fmla="*/ 2331295 h 3252130"/>
              <a:gd name="connsiteX19" fmla="*/ 1957761 w 2511382"/>
              <a:gd name="connsiteY19" fmla="*/ 2296930 h 3252130"/>
              <a:gd name="connsiteX20" fmla="*/ 2054053 w 2511382"/>
              <a:gd name="connsiteY20" fmla="*/ 2224924 h 3252130"/>
              <a:gd name="connsiteX21" fmla="*/ 1992942 w 2511382"/>
              <a:gd name="connsiteY21" fmla="*/ 2298991 h 3252130"/>
              <a:gd name="connsiteX22" fmla="*/ 1901195 w 2511382"/>
              <a:gd name="connsiteY22" fmla="*/ 2599350 h 3252130"/>
              <a:gd name="connsiteX23" fmla="*/ 1901195 w 2511382"/>
              <a:gd name="connsiteY23" fmla="*/ 3059086 h 3252130"/>
              <a:gd name="connsiteX24" fmla="*/ 1708151 w 2511382"/>
              <a:gd name="connsiteY24" fmla="*/ 3252130 h 3252130"/>
              <a:gd name="connsiteX25" fmla="*/ 803231 w 2511382"/>
              <a:gd name="connsiteY25" fmla="*/ 3252130 h 3252130"/>
              <a:gd name="connsiteX26" fmla="*/ 610187 w 2511382"/>
              <a:gd name="connsiteY26" fmla="*/ 3059086 h 3252130"/>
              <a:gd name="connsiteX27" fmla="*/ 610187 w 2511382"/>
              <a:gd name="connsiteY27" fmla="*/ 2599350 h 3252130"/>
              <a:gd name="connsiteX28" fmla="*/ 518440 w 2511382"/>
              <a:gd name="connsiteY28" fmla="*/ 2298991 h 3252130"/>
              <a:gd name="connsiteX29" fmla="*/ 457327 w 2511382"/>
              <a:gd name="connsiteY29" fmla="*/ 2224922 h 3252130"/>
              <a:gd name="connsiteX30" fmla="*/ 457325 w 2511382"/>
              <a:gd name="connsiteY30" fmla="*/ 2224920 h 3252130"/>
              <a:gd name="connsiteX31" fmla="*/ 457323 w 2511382"/>
              <a:gd name="connsiteY31" fmla="*/ 2224918 h 3252130"/>
              <a:gd name="connsiteX32" fmla="*/ 456956 w 2511382"/>
              <a:gd name="connsiteY32" fmla="*/ 2224643 h 3252130"/>
              <a:gd name="connsiteX33" fmla="*/ 435915 w 2511382"/>
              <a:gd name="connsiteY33" fmla="*/ 2205520 h 3252130"/>
              <a:gd name="connsiteX34" fmla="*/ 435904 w 2511382"/>
              <a:gd name="connsiteY34" fmla="*/ 2205511 h 3252130"/>
              <a:gd name="connsiteX35" fmla="*/ 367783 w 2511382"/>
              <a:gd name="connsiteY35" fmla="*/ 2143599 h 3252130"/>
              <a:gd name="connsiteX36" fmla="*/ 0 w 2511382"/>
              <a:gd name="connsiteY36" fmla="*/ 1255691 h 3252130"/>
              <a:gd name="connsiteX37" fmla="*/ 1255691 w 2511382"/>
              <a:gd name="connsiteY37" fmla="*/ 0 h 32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11382" h="3252130">
                <a:moveTo>
                  <a:pt x="2075499" y="2205493"/>
                </a:moveTo>
                <a:lnTo>
                  <a:pt x="2054428" y="2224643"/>
                </a:lnTo>
                <a:lnTo>
                  <a:pt x="2054053" y="2224924"/>
                </a:lnTo>
                <a:lnTo>
                  <a:pt x="2058540" y="2219485"/>
                </a:lnTo>
                <a:close/>
                <a:moveTo>
                  <a:pt x="803230" y="2093890"/>
                </a:moveTo>
                <a:cubicBezTo>
                  <a:pt x="696615" y="2093890"/>
                  <a:pt x="610186" y="2180319"/>
                  <a:pt x="610186" y="2286934"/>
                </a:cubicBezTo>
                <a:lnTo>
                  <a:pt x="610186" y="2331293"/>
                </a:lnTo>
                <a:lnTo>
                  <a:pt x="610187" y="2331294"/>
                </a:lnTo>
                <a:lnTo>
                  <a:pt x="610187" y="2286934"/>
                </a:lnTo>
                <a:cubicBezTo>
                  <a:pt x="610187" y="2180319"/>
                  <a:pt x="696616" y="2093890"/>
                  <a:pt x="803231" y="2093890"/>
                </a:cubicBezTo>
                <a:close/>
                <a:moveTo>
                  <a:pt x="1255691" y="0"/>
                </a:moveTo>
                <a:cubicBezTo>
                  <a:pt x="1949190" y="0"/>
                  <a:pt x="2511382" y="562192"/>
                  <a:pt x="2511382" y="1255691"/>
                </a:cubicBezTo>
                <a:cubicBezTo>
                  <a:pt x="2511382" y="1602441"/>
                  <a:pt x="2370834" y="1916363"/>
                  <a:pt x="2143599" y="2143599"/>
                </a:cubicBezTo>
                <a:lnTo>
                  <a:pt x="2075498" y="2205493"/>
                </a:lnTo>
                <a:lnTo>
                  <a:pt x="2058539" y="2219485"/>
                </a:lnTo>
                <a:lnTo>
                  <a:pt x="2054052" y="2224924"/>
                </a:lnTo>
                <a:lnTo>
                  <a:pt x="1957760" y="2296930"/>
                </a:lnTo>
                <a:lnTo>
                  <a:pt x="1901195" y="2331295"/>
                </a:lnTo>
                <a:lnTo>
                  <a:pt x="1901195" y="2331295"/>
                </a:lnTo>
                <a:lnTo>
                  <a:pt x="1957761" y="2296930"/>
                </a:lnTo>
                <a:lnTo>
                  <a:pt x="2054053" y="2224924"/>
                </a:lnTo>
                <a:lnTo>
                  <a:pt x="1992942" y="2298991"/>
                </a:lnTo>
                <a:cubicBezTo>
                  <a:pt x="1935018" y="2384730"/>
                  <a:pt x="1901195" y="2488090"/>
                  <a:pt x="1901195" y="2599350"/>
                </a:cubicBezTo>
                <a:lnTo>
                  <a:pt x="1901195" y="3059086"/>
                </a:lnTo>
                <a:cubicBezTo>
                  <a:pt x="1901195" y="3165701"/>
                  <a:pt x="1814766" y="3252130"/>
                  <a:pt x="1708151" y="3252130"/>
                </a:cubicBezTo>
                <a:lnTo>
                  <a:pt x="803231" y="3252130"/>
                </a:lnTo>
                <a:cubicBezTo>
                  <a:pt x="696616" y="3252130"/>
                  <a:pt x="610187" y="3165701"/>
                  <a:pt x="610187" y="3059086"/>
                </a:cubicBezTo>
                <a:lnTo>
                  <a:pt x="610187" y="2599350"/>
                </a:lnTo>
                <a:cubicBezTo>
                  <a:pt x="610187" y="2488090"/>
                  <a:pt x="576365" y="2384730"/>
                  <a:pt x="518440" y="2298991"/>
                </a:cubicBezTo>
                <a:lnTo>
                  <a:pt x="457327" y="2224922"/>
                </a:lnTo>
                <a:lnTo>
                  <a:pt x="457325" y="2224920"/>
                </a:lnTo>
                <a:lnTo>
                  <a:pt x="457323" y="2224918"/>
                </a:lnTo>
                <a:lnTo>
                  <a:pt x="456956" y="2224643"/>
                </a:lnTo>
                <a:lnTo>
                  <a:pt x="435915" y="2205520"/>
                </a:lnTo>
                <a:lnTo>
                  <a:pt x="435904" y="2205511"/>
                </a:lnTo>
                <a:lnTo>
                  <a:pt x="367783" y="2143599"/>
                </a:lnTo>
                <a:cubicBezTo>
                  <a:pt x="140548" y="1916363"/>
                  <a:pt x="0" y="1602441"/>
                  <a:pt x="0" y="1255691"/>
                </a:cubicBezTo>
                <a:cubicBezTo>
                  <a:pt x="0" y="562192"/>
                  <a:pt x="562192" y="0"/>
                  <a:pt x="1255691" y="0"/>
                </a:cubicBezTo>
                <a:close/>
              </a:path>
            </a:pathLst>
          </a:custGeom>
          <a:gradFill flip="none" rotWithShape="1">
            <a:gsLst>
              <a:gs pos="0">
                <a:srgbClr val="0070C0"/>
              </a:gs>
              <a:gs pos="48000">
                <a:srgbClr val="00B0F0"/>
              </a:gs>
              <a:gs pos="100000">
                <a:srgbClr val="00B0F0"/>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20">
            <a:extLst>
              <a:ext uri="{FF2B5EF4-FFF2-40B4-BE49-F238E27FC236}">
                <a16:creationId xmlns:a16="http://schemas.microsoft.com/office/drawing/2014/main" id="{0F442850-2734-4DE7-B589-94ACF80ECE6C}"/>
              </a:ext>
            </a:extLst>
          </p:cNvPr>
          <p:cNvSpPr/>
          <p:nvPr/>
        </p:nvSpPr>
        <p:spPr>
          <a:xfrm>
            <a:off x="5470456" y="2510767"/>
            <a:ext cx="631917" cy="321660"/>
          </a:xfrm>
          <a:custGeom>
            <a:avLst/>
            <a:gdLst>
              <a:gd name="connsiteX0" fmla="*/ 0 w 1147763"/>
              <a:gd name="connsiteY0" fmla="*/ 666601 h 716461"/>
              <a:gd name="connsiteX1" fmla="*/ 0 w 1147763"/>
              <a:gd name="connsiteY1" fmla="*/ 666602 h 716461"/>
              <a:gd name="connsiteX2" fmla="*/ 0 w 1147763"/>
              <a:gd name="connsiteY2" fmla="*/ 666602 h 716461"/>
              <a:gd name="connsiteX3" fmla="*/ 49859 w 1147763"/>
              <a:gd name="connsiteY3" fmla="*/ 616743 h 716461"/>
              <a:gd name="connsiteX4" fmla="*/ 1097903 w 1147763"/>
              <a:gd name="connsiteY4" fmla="*/ 616743 h 716461"/>
              <a:gd name="connsiteX5" fmla="*/ 1097904 w 1147763"/>
              <a:gd name="connsiteY5" fmla="*/ 616743 h 716461"/>
              <a:gd name="connsiteX6" fmla="*/ 1147763 w 1147763"/>
              <a:gd name="connsiteY6" fmla="*/ 666602 h 716461"/>
              <a:gd name="connsiteX7" fmla="*/ 1147762 w 1147763"/>
              <a:gd name="connsiteY7" fmla="*/ 666602 h 716461"/>
              <a:gd name="connsiteX8" fmla="*/ 1097903 w 1147763"/>
              <a:gd name="connsiteY8" fmla="*/ 716461 h 716461"/>
              <a:gd name="connsiteX9" fmla="*/ 49859 w 1147763"/>
              <a:gd name="connsiteY9" fmla="*/ 716460 h 716461"/>
              <a:gd name="connsiteX10" fmla="*/ 14603 w 1147763"/>
              <a:gd name="connsiteY10" fmla="*/ 701857 h 716461"/>
              <a:gd name="connsiteX11" fmla="*/ 0 w 1147763"/>
              <a:gd name="connsiteY11" fmla="*/ 666602 h 716461"/>
              <a:gd name="connsiteX12" fmla="*/ 14603 w 1147763"/>
              <a:gd name="connsiteY12" fmla="*/ 631347 h 716461"/>
              <a:gd name="connsiteX13" fmla="*/ 49859 w 1147763"/>
              <a:gd name="connsiteY13" fmla="*/ 616743 h 716461"/>
              <a:gd name="connsiteX14" fmla="*/ 49859 w 1147763"/>
              <a:gd name="connsiteY14" fmla="*/ 517025 h 716461"/>
              <a:gd name="connsiteX15" fmla="*/ 1097903 w 1147763"/>
              <a:gd name="connsiteY15" fmla="*/ 517025 h 716461"/>
              <a:gd name="connsiteX16" fmla="*/ 1097904 w 1147763"/>
              <a:gd name="connsiteY16" fmla="*/ 517025 h 716461"/>
              <a:gd name="connsiteX17" fmla="*/ 1147763 w 1147763"/>
              <a:gd name="connsiteY17" fmla="*/ 566884 h 716461"/>
              <a:gd name="connsiteX18" fmla="*/ 1147762 w 1147763"/>
              <a:gd name="connsiteY18" fmla="*/ 566884 h 716461"/>
              <a:gd name="connsiteX19" fmla="*/ 1097903 w 1147763"/>
              <a:gd name="connsiteY19" fmla="*/ 616743 h 716461"/>
              <a:gd name="connsiteX20" fmla="*/ 49859 w 1147763"/>
              <a:gd name="connsiteY20" fmla="*/ 616742 h 716461"/>
              <a:gd name="connsiteX21" fmla="*/ 14603 w 1147763"/>
              <a:gd name="connsiteY21" fmla="*/ 602139 h 716461"/>
              <a:gd name="connsiteX22" fmla="*/ 0 w 1147763"/>
              <a:gd name="connsiteY22" fmla="*/ 566884 h 716461"/>
              <a:gd name="connsiteX23" fmla="*/ 14603 w 1147763"/>
              <a:gd name="connsiteY23" fmla="*/ 531629 h 716461"/>
              <a:gd name="connsiteX24" fmla="*/ 49859 w 1147763"/>
              <a:gd name="connsiteY24" fmla="*/ 517025 h 716461"/>
              <a:gd name="connsiteX25" fmla="*/ 49859 w 1147763"/>
              <a:gd name="connsiteY25" fmla="*/ 417307 h 716461"/>
              <a:gd name="connsiteX26" fmla="*/ 1097903 w 1147763"/>
              <a:gd name="connsiteY26" fmla="*/ 417307 h 716461"/>
              <a:gd name="connsiteX27" fmla="*/ 1097904 w 1147763"/>
              <a:gd name="connsiteY27" fmla="*/ 417307 h 716461"/>
              <a:gd name="connsiteX28" fmla="*/ 1147763 w 1147763"/>
              <a:gd name="connsiteY28" fmla="*/ 467166 h 716461"/>
              <a:gd name="connsiteX29" fmla="*/ 1147762 w 1147763"/>
              <a:gd name="connsiteY29" fmla="*/ 467166 h 716461"/>
              <a:gd name="connsiteX30" fmla="*/ 1097903 w 1147763"/>
              <a:gd name="connsiteY30" fmla="*/ 517025 h 716461"/>
              <a:gd name="connsiteX31" fmla="*/ 49859 w 1147763"/>
              <a:gd name="connsiteY31" fmla="*/ 517024 h 716461"/>
              <a:gd name="connsiteX32" fmla="*/ 14603 w 1147763"/>
              <a:gd name="connsiteY32" fmla="*/ 502421 h 716461"/>
              <a:gd name="connsiteX33" fmla="*/ 0 w 1147763"/>
              <a:gd name="connsiteY33" fmla="*/ 467166 h 716461"/>
              <a:gd name="connsiteX34" fmla="*/ 14603 w 1147763"/>
              <a:gd name="connsiteY34" fmla="*/ 431911 h 716461"/>
              <a:gd name="connsiteX35" fmla="*/ 49859 w 1147763"/>
              <a:gd name="connsiteY35" fmla="*/ 417307 h 716461"/>
              <a:gd name="connsiteX36" fmla="*/ 366807 w 1147763"/>
              <a:gd name="connsiteY36" fmla="*/ 0 h 716461"/>
              <a:gd name="connsiteX37" fmla="*/ 780955 w 1147763"/>
              <a:gd name="connsiteY37" fmla="*/ 0 h 716461"/>
              <a:gd name="connsiteX38" fmla="*/ 938808 w 1147763"/>
              <a:gd name="connsiteY38" fmla="*/ 157853 h 716461"/>
              <a:gd name="connsiteX39" fmla="*/ 938808 w 1147763"/>
              <a:gd name="connsiteY39" fmla="*/ 317589 h 716461"/>
              <a:gd name="connsiteX40" fmla="*/ 1097904 w 1147763"/>
              <a:gd name="connsiteY40" fmla="*/ 317589 h 716461"/>
              <a:gd name="connsiteX41" fmla="*/ 1147763 w 1147763"/>
              <a:gd name="connsiteY41" fmla="*/ 367448 h 716461"/>
              <a:gd name="connsiteX42" fmla="*/ 1147762 w 1147763"/>
              <a:gd name="connsiteY42" fmla="*/ 367448 h 716461"/>
              <a:gd name="connsiteX43" fmla="*/ 1097903 w 1147763"/>
              <a:gd name="connsiteY43" fmla="*/ 417307 h 716461"/>
              <a:gd name="connsiteX44" fmla="*/ 49859 w 1147763"/>
              <a:gd name="connsiteY44" fmla="*/ 417306 h 716461"/>
              <a:gd name="connsiteX45" fmla="*/ 14603 w 1147763"/>
              <a:gd name="connsiteY45" fmla="*/ 402703 h 716461"/>
              <a:gd name="connsiteX46" fmla="*/ 0 w 1147763"/>
              <a:gd name="connsiteY46" fmla="*/ 367448 h 716461"/>
              <a:gd name="connsiteX47" fmla="*/ 14603 w 1147763"/>
              <a:gd name="connsiteY47" fmla="*/ 332193 h 716461"/>
              <a:gd name="connsiteX48" fmla="*/ 49859 w 1147763"/>
              <a:gd name="connsiteY48" fmla="*/ 317589 h 716461"/>
              <a:gd name="connsiteX49" fmla="*/ 208954 w 1147763"/>
              <a:gd name="connsiteY49" fmla="*/ 317589 h 716461"/>
              <a:gd name="connsiteX50" fmla="*/ 208954 w 1147763"/>
              <a:gd name="connsiteY50" fmla="*/ 157853 h 716461"/>
              <a:gd name="connsiteX51" fmla="*/ 366807 w 1147763"/>
              <a:gd name="connsiteY51" fmla="*/ 0 h 71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7763" h="716461">
                <a:moveTo>
                  <a:pt x="0" y="666601"/>
                </a:moveTo>
                <a:lnTo>
                  <a:pt x="0" y="666602"/>
                </a:lnTo>
                <a:lnTo>
                  <a:pt x="0" y="666602"/>
                </a:lnTo>
                <a:close/>
                <a:moveTo>
                  <a:pt x="49859" y="616743"/>
                </a:moveTo>
                <a:lnTo>
                  <a:pt x="1097903" y="616743"/>
                </a:lnTo>
                <a:lnTo>
                  <a:pt x="1097904" y="616743"/>
                </a:lnTo>
                <a:cubicBezTo>
                  <a:pt x="1125440" y="616743"/>
                  <a:pt x="1147763" y="639066"/>
                  <a:pt x="1147763" y="666602"/>
                </a:cubicBezTo>
                <a:lnTo>
                  <a:pt x="1147762" y="666602"/>
                </a:lnTo>
                <a:cubicBezTo>
                  <a:pt x="1147762" y="694138"/>
                  <a:pt x="1125439" y="716461"/>
                  <a:pt x="1097903" y="716461"/>
                </a:cubicBezTo>
                <a:lnTo>
                  <a:pt x="49859" y="716460"/>
                </a:lnTo>
                <a:cubicBezTo>
                  <a:pt x="36091" y="716460"/>
                  <a:pt x="23626" y="710879"/>
                  <a:pt x="14603" y="701857"/>
                </a:cubicBezTo>
                <a:lnTo>
                  <a:pt x="0" y="666602"/>
                </a:lnTo>
                <a:lnTo>
                  <a:pt x="14603" y="631347"/>
                </a:lnTo>
                <a:cubicBezTo>
                  <a:pt x="23626" y="622324"/>
                  <a:pt x="36091" y="616743"/>
                  <a:pt x="49859" y="616743"/>
                </a:cubicBezTo>
                <a:close/>
                <a:moveTo>
                  <a:pt x="49859" y="517025"/>
                </a:moveTo>
                <a:lnTo>
                  <a:pt x="1097903" y="517025"/>
                </a:lnTo>
                <a:lnTo>
                  <a:pt x="1097904" y="517025"/>
                </a:lnTo>
                <a:cubicBezTo>
                  <a:pt x="1125440" y="517025"/>
                  <a:pt x="1147763" y="539348"/>
                  <a:pt x="1147763" y="566884"/>
                </a:cubicBezTo>
                <a:lnTo>
                  <a:pt x="1147762" y="566884"/>
                </a:lnTo>
                <a:cubicBezTo>
                  <a:pt x="1147762" y="594420"/>
                  <a:pt x="1125439" y="616743"/>
                  <a:pt x="1097903" y="616743"/>
                </a:cubicBezTo>
                <a:lnTo>
                  <a:pt x="49859" y="616742"/>
                </a:lnTo>
                <a:cubicBezTo>
                  <a:pt x="36091" y="616742"/>
                  <a:pt x="23626" y="611161"/>
                  <a:pt x="14603" y="602139"/>
                </a:cubicBezTo>
                <a:lnTo>
                  <a:pt x="0" y="566884"/>
                </a:lnTo>
                <a:lnTo>
                  <a:pt x="14603" y="531629"/>
                </a:lnTo>
                <a:cubicBezTo>
                  <a:pt x="23626" y="522606"/>
                  <a:pt x="36091" y="517025"/>
                  <a:pt x="49859" y="517025"/>
                </a:cubicBezTo>
                <a:close/>
                <a:moveTo>
                  <a:pt x="49859" y="417307"/>
                </a:moveTo>
                <a:lnTo>
                  <a:pt x="1097903" y="417307"/>
                </a:lnTo>
                <a:lnTo>
                  <a:pt x="1097904" y="417307"/>
                </a:lnTo>
                <a:cubicBezTo>
                  <a:pt x="1125440" y="417307"/>
                  <a:pt x="1147763" y="439630"/>
                  <a:pt x="1147763" y="467166"/>
                </a:cubicBezTo>
                <a:lnTo>
                  <a:pt x="1147762" y="467166"/>
                </a:lnTo>
                <a:cubicBezTo>
                  <a:pt x="1147762" y="494702"/>
                  <a:pt x="1125439" y="517025"/>
                  <a:pt x="1097903" y="517025"/>
                </a:cubicBezTo>
                <a:lnTo>
                  <a:pt x="49859" y="517024"/>
                </a:lnTo>
                <a:cubicBezTo>
                  <a:pt x="36091" y="517024"/>
                  <a:pt x="23626" y="511443"/>
                  <a:pt x="14603" y="502421"/>
                </a:cubicBezTo>
                <a:lnTo>
                  <a:pt x="0" y="467166"/>
                </a:lnTo>
                <a:lnTo>
                  <a:pt x="14603" y="431911"/>
                </a:lnTo>
                <a:cubicBezTo>
                  <a:pt x="23626" y="422888"/>
                  <a:pt x="36091" y="417307"/>
                  <a:pt x="49859" y="417307"/>
                </a:cubicBezTo>
                <a:close/>
                <a:moveTo>
                  <a:pt x="366807" y="0"/>
                </a:moveTo>
                <a:lnTo>
                  <a:pt x="780955" y="0"/>
                </a:lnTo>
                <a:cubicBezTo>
                  <a:pt x="868135" y="0"/>
                  <a:pt x="938808" y="70673"/>
                  <a:pt x="938808" y="157853"/>
                </a:cubicBezTo>
                <a:lnTo>
                  <a:pt x="938808" y="317589"/>
                </a:lnTo>
                <a:lnTo>
                  <a:pt x="1097904" y="317589"/>
                </a:lnTo>
                <a:cubicBezTo>
                  <a:pt x="1125440" y="317589"/>
                  <a:pt x="1147763" y="339912"/>
                  <a:pt x="1147763" y="367448"/>
                </a:cubicBezTo>
                <a:lnTo>
                  <a:pt x="1147762" y="367448"/>
                </a:lnTo>
                <a:cubicBezTo>
                  <a:pt x="1147762" y="394984"/>
                  <a:pt x="1125439" y="417307"/>
                  <a:pt x="1097903" y="417307"/>
                </a:cubicBezTo>
                <a:lnTo>
                  <a:pt x="49859" y="417306"/>
                </a:lnTo>
                <a:cubicBezTo>
                  <a:pt x="36091" y="417306"/>
                  <a:pt x="23626" y="411725"/>
                  <a:pt x="14603" y="402703"/>
                </a:cubicBezTo>
                <a:lnTo>
                  <a:pt x="0" y="367448"/>
                </a:lnTo>
                <a:lnTo>
                  <a:pt x="14603" y="332193"/>
                </a:lnTo>
                <a:cubicBezTo>
                  <a:pt x="23626" y="323170"/>
                  <a:pt x="36091" y="317589"/>
                  <a:pt x="49859" y="317589"/>
                </a:cubicBezTo>
                <a:lnTo>
                  <a:pt x="208954" y="317589"/>
                </a:lnTo>
                <a:lnTo>
                  <a:pt x="208954" y="157853"/>
                </a:lnTo>
                <a:cubicBezTo>
                  <a:pt x="208954" y="70673"/>
                  <a:pt x="279627" y="0"/>
                  <a:pt x="366807"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DD428B02-5844-430F-91A8-215BA20922E8}"/>
              </a:ext>
            </a:extLst>
          </p:cNvPr>
          <p:cNvSpPr/>
          <p:nvPr/>
        </p:nvSpPr>
        <p:spPr>
          <a:xfrm flipH="1">
            <a:off x="5762685" y="715504"/>
            <a:ext cx="47454" cy="1619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22" name="TextBox 21">
            <a:extLst>
              <a:ext uri="{FF2B5EF4-FFF2-40B4-BE49-F238E27FC236}">
                <a16:creationId xmlns:a16="http://schemas.microsoft.com/office/drawing/2014/main" id="{01A2D6C1-DDD9-4D45-B12F-9606DE7E1CE5}"/>
              </a:ext>
            </a:extLst>
          </p:cNvPr>
          <p:cNvSpPr txBox="1"/>
          <p:nvPr/>
        </p:nvSpPr>
        <p:spPr>
          <a:xfrm>
            <a:off x="4979872" y="3759202"/>
            <a:ext cx="1613079" cy="715581"/>
          </a:xfrm>
          <a:prstGeom prst="rect">
            <a:avLst/>
          </a:prstGeom>
          <a:noFill/>
        </p:spPr>
        <p:txBody>
          <a:bodyPr wrap="square" rtlCol="0">
            <a:spAutoFit/>
          </a:bodyPr>
          <a:lstStyle/>
          <a:p>
            <a:pPr algn="ctr"/>
            <a:r>
              <a:rPr lang="en-US" sz="1350" dirty="0">
                <a:solidFill>
                  <a:schemeClr val="bg1"/>
                </a:solidFill>
                <a:latin typeface="Arial" panose="020B0604020202020204" pitchFamily="34" charset="0"/>
                <a:cs typeface="Arial" panose="020B0604020202020204" pitchFamily="34" charset="0"/>
              </a:rPr>
              <a:t>No getting of the desired </a:t>
            </a:r>
          </a:p>
          <a:p>
            <a:pPr algn="ctr"/>
            <a:r>
              <a:rPr lang="en-US" sz="1350" dirty="0">
                <a:solidFill>
                  <a:schemeClr val="bg1"/>
                </a:solidFill>
                <a:latin typeface="Arial" panose="020B0604020202020204" pitchFamily="34" charset="0"/>
                <a:cs typeface="Arial" panose="020B0604020202020204" pitchFamily="34" charset="0"/>
              </a:rPr>
              <a:t>hotel</a:t>
            </a:r>
          </a:p>
        </p:txBody>
      </p:sp>
      <p:sp>
        <p:nvSpPr>
          <p:cNvPr id="23" name="TextBox 22">
            <a:extLst>
              <a:ext uri="{FF2B5EF4-FFF2-40B4-BE49-F238E27FC236}">
                <a16:creationId xmlns:a16="http://schemas.microsoft.com/office/drawing/2014/main" id="{5A57466C-ED4F-49DD-891B-1B3C7CD2D0EA}"/>
              </a:ext>
            </a:extLst>
          </p:cNvPr>
          <p:cNvSpPr txBox="1"/>
          <p:nvPr/>
        </p:nvSpPr>
        <p:spPr>
          <a:xfrm>
            <a:off x="5553520" y="2776667"/>
            <a:ext cx="465787" cy="861774"/>
          </a:xfrm>
          <a:prstGeom prst="rect">
            <a:avLst/>
          </a:prstGeom>
          <a:noFill/>
        </p:spPr>
        <p:txBody>
          <a:bodyPr wrap="square" rtlCol="0">
            <a:spAutoFit/>
          </a:bodyPr>
          <a:lstStyle>
            <a:defPPr>
              <a:defRPr lang="en-US"/>
            </a:defPPr>
            <a:lvl1pPr algn="ctr">
              <a:defRPr sz="1600" b="1">
                <a:effectLst>
                  <a:outerShdw blurRad="50800" dist="38100" dir="2700000" algn="tl" rotWithShape="0">
                    <a:prstClr val="black">
                      <a:alpha val="40000"/>
                    </a:prstClr>
                  </a:outerShdw>
                </a:effectLst>
                <a:latin typeface="Gill Sans MT" panose="020B0502020104020203" pitchFamily="34" charset="0"/>
              </a:defRPr>
            </a:lvl1pPr>
          </a:lstStyle>
          <a:p>
            <a:r>
              <a:rPr lang="en-US" sz="5000" dirty="0">
                <a:solidFill>
                  <a:schemeClr val="bg1"/>
                </a:solidFill>
                <a:effectLst>
                  <a:outerShdw blurRad="50800" dist="38100" algn="l" rotWithShape="0">
                    <a:prstClr val="black">
                      <a:alpha val="40000"/>
                    </a:prstClr>
                  </a:outerShdw>
                </a:effectLst>
                <a:latin typeface="Courier New" panose="02070309020205020404" pitchFamily="49" charset="0"/>
                <a:cs typeface="Courier New" panose="02070309020205020404" pitchFamily="49" charset="0"/>
              </a:rPr>
              <a:t>2</a:t>
            </a:r>
          </a:p>
        </p:txBody>
      </p:sp>
      <p:sp>
        <p:nvSpPr>
          <p:cNvPr id="24" name="Freeform: Shape 18">
            <a:extLst>
              <a:ext uri="{FF2B5EF4-FFF2-40B4-BE49-F238E27FC236}">
                <a16:creationId xmlns:a16="http://schemas.microsoft.com/office/drawing/2014/main" id="{41D759F0-E65B-42CE-968C-97EFC8AB23AD}"/>
              </a:ext>
            </a:extLst>
          </p:cNvPr>
          <p:cNvSpPr/>
          <p:nvPr/>
        </p:nvSpPr>
        <p:spPr>
          <a:xfrm flipV="1">
            <a:off x="2992059" y="2188607"/>
            <a:ext cx="1676416" cy="2502746"/>
          </a:xfrm>
          <a:custGeom>
            <a:avLst/>
            <a:gdLst>
              <a:gd name="connsiteX0" fmla="*/ 2310969 w 2825499"/>
              <a:gd name="connsiteY0" fmla="*/ 2366943 h 4597938"/>
              <a:gd name="connsiteX1" fmla="*/ 2311391 w 2825499"/>
              <a:gd name="connsiteY1" fmla="*/ 2366644 h 4597938"/>
              <a:gd name="connsiteX2" fmla="*/ 2335097 w 2825499"/>
              <a:gd name="connsiteY2" fmla="*/ 2346271 h 4597938"/>
              <a:gd name="connsiteX3" fmla="*/ 2316017 w 2825499"/>
              <a:gd name="connsiteY3" fmla="*/ 2361157 h 4597938"/>
              <a:gd name="connsiteX4" fmla="*/ 686508 w 2825499"/>
              <a:gd name="connsiteY4" fmla="*/ 2480102 h 4597938"/>
              <a:gd name="connsiteX5" fmla="*/ 686507 w 2825499"/>
              <a:gd name="connsiteY5" fmla="*/ 2480101 h 4597938"/>
              <a:gd name="connsiteX6" fmla="*/ 686507 w 2825499"/>
              <a:gd name="connsiteY6" fmla="*/ 2432911 h 4597938"/>
              <a:gd name="connsiteX7" fmla="*/ 903696 w 2825499"/>
              <a:gd name="connsiteY7" fmla="*/ 2227545 h 4597938"/>
              <a:gd name="connsiteX8" fmla="*/ 903697 w 2825499"/>
              <a:gd name="connsiteY8" fmla="*/ 2227545 h 4597938"/>
              <a:gd name="connsiteX9" fmla="*/ 686508 w 2825499"/>
              <a:gd name="connsiteY9" fmla="*/ 2432911 h 4597938"/>
              <a:gd name="connsiteX10" fmla="*/ 903697 w 2825499"/>
              <a:gd name="connsiteY10" fmla="*/ 3459716 h 4597938"/>
              <a:gd name="connsiteX11" fmla="*/ 1921802 w 2825499"/>
              <a:gd name="connsiteY11" fmla="*/ 3459716 h 4597938"/>
              <a:gd name="connsiteX12" fmla="*/ 2138992 w 2825499"/>
              <a:gd name="connsiteY12" fmla="*/ 3254350 h 4597938"/>
              <a:gd name="connsiteX13" fmla="*/ 2138992 w 2825499"/>
              <a:gd name="connsiteY13" fmla="*/ 2765269 h 4597938"/>
              <a:gd name="connsiteX14" fmla="*/ 2242214 w 2825499"/>
              <a:gd name="connsiteY14" fmla="*/ 2445738 h 4597938"/>
              <a:gd name="connsiteX15" fmla="*/ 2310969 w 2825499"/>
              <a:gd name="connsiteY15" fmla="*/ 2366943 h 4597938"/>
              <a:gd name="connsiteX16" fmla="*/ 2202633 w 2825499"/>
              <a:gd name="connsiteY16" fmla="*/ 2443545 h 4597938"/>
              <a:gd name="connsiteX17" fmla="*/ 2138992 w 2825499"/>
              <a:gd name="connsiteY17" fmla="*/ 2480104 h 4597938"/>
              <a:gd name="connsiteX18" fmla="*/ 2202632 w 2825499"/>
              <a:gd name="connsiteY18" fmla="*/ 2443545 h 4597938"/>
              <a:gd name="connsiteX19" fmla="*/ 2310968 w 2825499"/>
              <a:gd name="connsiteY19" fmla="*/ 2366943 h 4597938"/>
              <a:gd name="connsiteX20" fmla="*/ 2316016 w 2825499"/>
              <a:gd name="connsiteY20" fmla="*/ 2361157 h 4597938"/>
              <a:gd name="connsiteX21" fmla="*/ 2335096 w 2825499"/>
              <a:gd name="connsiteY21" fmla="*/ 2346271 h 4597938"/>
              <a:gd name="connsiteX22" fmla="*/ 2411715 w 2825499"/>
              <a:gd name="connsiteY22" fmla="*/ 2280427 h 4597938"/>
              <a:gd name="connsiteX23" fmla="*/ 2825499 w 2825499"/>
              <a:gd name="connsiteY23" fmla="*/ 1335843 h 4597938"/>
              <a:gd name="connsiteX24" fmla="*/ 1412750 w 2825499"/>
              <a:gd name="connsiteY24" fmla="*/ 0 h 4597938"/>
              <a:gd name="connsiteX25" fmla="*/ 0 w 2825499"/>
              <a:gd name="connsiteY25" fmla="*/ 1335843 h 4597938"/>
              <a:gd name="connsiteX26" fmla="*/ 413785 w 2825499"/>
              <a:gd name="connsiteY26" fmla="*/ 2280427 h 4597938"/>
              <a:gd name="connsiteX27" fmla="*/ 490426 w 2825499"/>
              <a:gd name="connsiteY27" fmla="*/ 2346291 h 4597938"/>
              <a:gd name="connsiteX28" fmla="*/ 490438 w 2825499"/>
              <a:gd name="connsiteY28" fmla="*/ 2346300 h 4597938"/>
              <a:gd name="connsiteX29" fmla="*/ 514111 w 2825499"/>
              <a:gd name="connsiteY29" fmla="*/ 2366644 h 4597938"/>
              <a:gd name="connsiteX30" fmla="*/ 514524 w 2825499"/>
              <a:gd name="connsiteY30" fmla="*/ 2366936 h 4597938"/>
              <a:gd name="connsiteX31" fmla="*/ 514526 w 2825499"/>
              <a:gd name="connsiteY31" fmla="*/ 2366939 h 4597938"/>
              <a:gd name="connsiteX32" fmla="*/ 514528 w 2825499"/>
              <a:gd name="connsiteY32" fmla="*/ 2366941 h 4597938"/>
              <a:gd name="connsiteX33" fmla="*/ 583285 w 2825499"/>
              <a:gd name="connsiteY33" fmla="*/ 2445738 h 4597938"/>
              <a:gd name="connsiteX34" fmla="*/ 686508 w 2825499"/>
              <a:gd name="connsiteY34" fmla="*/ 2765269 h 4597938"/>
              <a:gd name="connsiteX35" fmla="*/ 686508 w 2825499"/>
              <a:gd name="connsiteY35" fmla="*/ 3254350 h 4597938"/>
              <a:gd name="connsiteX36" fmla="*/ 903697 w 2825499"/>
              <a:gd name="connsiteY36" fmla="*/ 3459716 h 4597938"/>
              <a:gd name="connsiteX37" fmla="*/ 823184 w 2825499"/>
              <a:gd name="connsiteY37" fmla="*/ 3565799 h 4597938"/>
              <a:gd name="connsiteX38" fmla="*/ 2002315 w 2825499"/>
              <a:gd name="connsiteY38" fmla="*/ 3565799 h 4597938"/>
              <a:gd name="connsiteX39" fmla="*/ 2002316 w 2825499"/>
              <a:gd name="connsiteY39" fmla="*/ 3565799 h 4597938"/>
              <a:gd name="connsiteX40" fmla="*/ 2058411 w 2825499"/>
              <a:gd name="connsiteY40" fmla="*/ 3512758 h 4597938"/>
              <a:gd name="connsiteX41" fmla="*/ 2058410 w 2825499"/>
              <a:gd name="connsiteY41" fmla="*/ 3512758 h 4597938"/>
              <a:gd name="connsiteX42" fmla="*/ 2002315 w 2825499"/>
              <a:gd name="connsiteY42" fmla="*/ 3459716 h 4597938"/>
              <a:gd name="connsiteX43" fmla="*/ 823184 w 2825499"/>
              <a:gd name="connsiteY43" fmla="*/ 3459717 h 4597938"/>
              <a:gd name="connsiteX44" fmla="*/ 783519 w 2825499"/>
              <a:gd name="connsiteY44" fmla="*/ 3475252 h 4597938"/>
              <a:gd name="connsiteX45" fmla="*/ 767089 w 2825499"/>
              <a:gd name="connsiteY45" fmla="*/ 3512758 h 4597938"/>
              <a:gd name="connsiteX46" fmla="*/ 783519 w 2825499"/>
              <a:gd name="connsiteY46" fmla="*/ 3550263 h 4597938"/>
              <a:gd name="connsiteX47" fmla="*/ 823184 w 2825499"/>
              <a:gd name="connsiteY47" fmla="*/ 3565799 h 4597938"/>
              <a:gd name="connsiteX48" fmla="*/ 823184 w 2825499"/>
              <a:gd name="connsiteY48" fmla="*/ 3671882 h 4597938"/>
              <a:gd name="connsiteX49" fmla="*/ 2002315 w 2825499"/>
              <a:gd name="connsiteY49" fmla="*/ 3671882 h 4597938"/>
              <a:gd name="connsiteX50" fmla="*/ 2002316 w 2825499"/>
              <a:gd name="connsiteY50" fmla="*/ 3671882 h 4597938"/>
              <a:gd name="connsiteX51" fmla="*/ 2058411 w 2825499"/>
              <a:gd name="connsiteY51" fmla="*/ 3618841 h 4597938"/>
              <a:gd name="connsiteX52" fmla="*/ 2058410 w 2825499"/>
              <a:gd name="connsiteY52" fmla="*/ 3618841 h 4597938"/>
              <a:gd name="connsiteX53" fmla="*/ 2002315 w 2825499"/>
              <a:gd name="connsiteY53" fmla="*/ 3565799 h 4597938"/>
              <a:gd name="connsiteX54" fmla="*/ 823184 w 2825499"/>
              <a:gd name="connsiteY54" fmla="*/ 3565800 h 4597938"/>
              <a:gd name="connsiteX55" fmla="*/ 783519 w 2825499"/>
              <a:gd name="connsiteY55" fmla="*/ 3581335 h 4597938"/>
              <a:gd name="connsiteX56" fmla="*/ 767089 w 2825499"/>
              <a:gd name="connsiteY56" fmla="*/ 3618841 h 4597938"/>
              <a:gd name="connsiteX57" fmla="*/ 783519 w 2825499"/>
              <a:gd name="connsiteY57" fmla="*/ 3656346 h 4597938"/>
              <a:gd name="connsiteX58" fmla="*/ 823184 w 2825499"/>
              <a:gd name="connsiteY58" fmla="*/ 3671882 h 4597938"/>
              <a:gd name="connsiteX59" fmla="*/ 823184 w 2825499"/>
              <a:gd name="connsiteY59" fmla="*/ 3777965 h 4597938"/>
              <a:gd name="connsiteX60" fmla="*/ 2002315 w 2825499"/>
              <a:gd name="connsiteY60" fmla="*/ 3777965 h 4597938"/>
              <a:gd name="connsiteX61" fmla="*/ 2002316 w 2825499"/>
              <a:gd name="connsiteY61" fmla="*/ 3777965 h 4597938"/>
              <a:gd name="connsiteX62" fmla="*/ 2058411 w 2825499"/>
              <a:gd name="connsiteY62" fmla="*/ 3724924 h 4597938"/>
              <a:gd name="connsiteX63" fmla="*/ 2058410 w 2825499"/>
              <a:gd name="connsiteY63" fmla="*/ 3724924 h 4597938"/>
              <a:gd name="connsiteX64" fmla="*/ 2002315 w 2825499"/>
              <a:gd name="connsiteY64" fmla="*/ 3671882 h 4597938"/>
              <a:gd name="connsiteX65" fmla="*/ 823184 w 2825499"/>
              <a:gd name="connsiteY65" fmla="*/ 3671883 h 4597938"/>
              <a:gd name="connsiteX66" fmla="*/ 783519 w 2825499"/>
              <a:gd name="connsiteY66" fmla="*/ 3687418 h 4597938"/>
              <a:gd name="connsiteX67" fmla="*/ 767089 w 2825499"/>
              <a:gd name="connsiteY67" fmla="*/ 3724924 h 4597938"/>
              <a:gd name="connsiteX68" fmla="*/ 783519 w 2825499"/>
              <a:gd name="connsiteY68" fmla="*/ 3762429 h 4597938"/>
              <a:gd name="connsiteX69" fmla="*/ 823184 w 2825499"/>
              <a:gd name="connsiteY69" fmla="*/ 3777965 h 4597938"/>
              <a:gd name="connsiteX70" fmla="*/ 1330533 w 2825499"/>
              <a:gd name="connsiteY70" fmla="*/ 4496338 h 4597938"/>
              <a:gd name="connsiteX71" fmla="*/ 1228222 w 2825499"/>
              <a:gd name="connsiteY71" fmla="*/ 4394027 h 4597938"/>
              <a:gd name="connsiteX72" fmla="*/ 1228222 w 2825499"/>
              <a:gd name="connsiteY72" fmla="*/ 4221909 h 4597938"/>
              <a:gd name="connsiteX73" fmla="*/ 1597278 w 2825499"/>
              <a:gd name="connsiteY73" fmla="*/ 4221909 h 4597938"/>
              <a:gd name="connsiteX74" fmla="*/ 1597278 w 2825499"/>
              <a:gd name="connsiteY74" fmla="*/ 4394027 h 4597938"/>
              <a:gd name="connsiteX75" fmla="*/ 1494967 w 2825499"/>
              <a:gd name="connsiteY75" fmla="*/ 4496338 h 4597938"/>
              <a:gd name="connsiteX76" fmla="*/ 1267758 w 2825499"/>
              <a:gd name="connsiteY76" fmla="*/ 4597938 h 4597938"/>
              <a:gd name="connsiteX77" fmla="*/ 1557742 w 2825499"/>
              <a:gd name="connsiteY77" fmla="*/ 4597938 h 4597938"/>
              <a:gd name="connsiteX78" fmla="*/ 1692150 w 2825499"/>
              <a:gd name="connsiteY78" fmla="*/ 4463530 h 4597938"/>
              <a:gd name="connsiteX79" fmla="*/ 1692150 w 2825499"/>
              <a:gd name="connsiteY79" fmla="*/ 4213046 h 4597938"/>
              <a:gd name="connsiteX80" fmla="*/ 1714853 w 2825499"/>
              <a:gd name="connsiteY80" fmla="*/ 4208712 h 4597938"/>
              <a:gd name="connsiteX81" fmla="*/ 1823321 w 2825499"/>
              <a:gd name="connsiteY81" fmla="*/ 4053980 h 4597938"/>
              <a:gd name="connsiteX82" fmla="*/ 1823321 w 2825499"/>
              <a:gd name="connsiteY82" fmla="*/ 3884048 h 4597938"/>
              <a:gd name="connsiteX83" fmla="*/ 2002316 w 2825499"/>
              <a:gd name="connsiteY83" fmla="*/ 3884048 h 4597938"/>
              <a:gd name="connsiteX84" fmla="*/ 2058411 w 2825499"/>
              <a:gd name="connsiteY84" fmla="*/ 3831007 h 4597938"/>
              <a:gd name="connsiteX85" fmla="*/ 2058410 w 2825499"/>
              <a:gd name="connsiteY85" fmla="*/ 3831007 h 4597938"/>
              <a:gd name="connsiteX86" fmla="*/ 2002315 w 2825499"/>
              <a:gd name="connsiteY86" fmla="*/ 3777965 h 4597938"/>
              <a:gd name="connsiteX87" fmla="*/ 823184 w 2825499"/>
              <a:gd name="connsiteY87" fmla="*/ 3777966 h 4597938"/>
              <a:gd name="connsiteX88" fmla="*/ 783519 w 2825499"/>
              <a:gd name="connsiteY88" fmla="*/ 3793501 h 4597938"/>
              <a:gd name="connsiteX89" fmla="*/ 767089 w 2825499"/>
              <a:gd name="connsiteY89" fmla="*/ 3831007 h 4597938"/>
              <a:gd name="connsiteX90" fmla="*/ 783519 w 2825499"/>
              <a:gd name="connsiteY90" fmla="*/ 3868512 h 4597938"/>
              <a:gd name="connsiteX91" fmla="*/ 823184 w 2825499"/>
              <a:gd name="connsiteY91" fmla="*/ 3884048 h 4597938"/>
              <a:gd name="connsiteX92" fmla="*/ 1002179 w 2825499"/>
              <a:gd name="connsiteY92" fmla="*/ 3884048 h 4597938"/>
              <a:gd name="connsiteX93" fmla="*/ 1002179 w 2825499"/>
              <a:gd name="connsiteY93" fmla="*/ 4053980 h 4597938"/>
              <a:gd name="connsiteX94" fmla="*/ 1110647 w 2825499"/>
              <a:gd name="connsiteY94" fmla="*/ 4208712 h 4597938"/>
              <a:gd name="connsiteX95" fmla="*/ 1133350 w 2825499"/>
              <a:gd name="connsiteY95" fmla="*/ 4213046 h 4597938"/>
              <a:gd name="connsiteX96" fmla="*/ 1133350 w 2825499"/>
              <a:gd name="connsiteY96" fmla="*/ 4463530 h 4597938"/>
              <a:gd name="connsiteX97" fmla="*/ 1267758 w 2825499"/>
              <a:gd name="connsiteY97" fmla="*/ 4597938 h 459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2825499" h="4597938">
                <a:moveTo>
                  <a:pt x="2310969" y="2366943"/>
                </a:moveTo>
                <a:lnTo>
                  <a:pt x="2311391" y="2366644"/>
                </a:lnTo>
                <a:lnTo>
                  <a:pt x="2335097" y="2346271"/>
                </a:lnTo>
                <a:lnTo>
                  <a:pt x="2316017" y="2361157"/>
                </a:lnTo>
                <a:close/>
                <a:moveTo>
                  <a:pt x="686508" y="2480102"/>
                </a:moveTo>
                <a:lnTo>
                  <a:pt x="686507" y="2480101"/>
                </a:lnTo>
                <a:lnTo>
                  <a:pt x="686507" y="2432911"/>
                </a:lnTo>
                <a:cubicBezTo>
                  <a:pt x="686507" y="2319491"/>
                  <a:pt x="783746" y="2227545"/>
                  <a:pt x="903696" y="2227545"/>
                </a:cubicBezTo>
                <a:lnTo>
                  <a:pt x="903697" y="2227545"/>
                </a:lnTo>
                <a:cubicBezTo>
                  <a:pt x="783747" y="2227545"/>
                  <a:pt x="686508" y="2319491"/>
                  <a:pt x="686508" y="2432911"/>
                </a:cubicBezTo>
                <a:close/>
                <a:moveTo>
                  <a:pt x="903697" y="3459716"/>
                </a:moveTo>
                <a:lnTo>
                  <a:pt x="1921802" y="3459716"/>
                </a:lnTo>
                <a:cubicBezTo>
                  <a:pt x="2041752" y="3459716"/>
                  <a:pt x="2138992" y="3367770"/>
                  <a:pt x="2138992" y="3254350"/>
                </a:cubicBezTo>
                <a:lnTo>
                  <a:pt x="2138992" y="2765269"/>
                </a:lnTo>
                <a:cubicBezTo>
                  <a:pt x="2138992" y="2646907"/>
                  <a:pt x="2177045" y="2536949"/>
                  <a:pt x="2242214" y="2445738"/>
                </a:cubicBezTo>
                <a:lnTo>
                  <a:pt x="2310969" y="2366943"/>
                </a:lnTo>
                <a:lnTo>
                  <a:pt x="2202633" y="2443545"/>
                </a:lnTo>
                <a:lnTo>
                  <a:pt x="2138992" y="2480104"/>
                </a:lnTo>
                <a:lnTo>
                  <a:pt x="2202632" y="2443545"/>
                </a:lnTo>
                <a:lnTo>
                  <a:pt x="2310968" y="2366943"/>
                </a:lnTo>
                <a:lnTo>
                  <a:pt x="2316016" y="2361157"/>
                </a:lnTo>
                <a:lnTo>
                  <a:pt x="2335096" y="2346271"/>
                </a:lnTo>
                <a:lnTo>
                  <a:pt x="2411715" y="2280427"/>
                </a:lnTo>
                <a:cubicBezTo>
                  <a:pt x="2667372" y="2038686"/>
                  <a:pt x="2825499" y="1704726"/>
                  <a:pt x="2825499" y="1335843"/>
                </a:cubicBezTo>
                <a:cubicBezTo>
                  <a:pt x="2825499" y="598077"/>
                  <a:pt x="2192990" y="0"/>
                  <a:pt x="1412750" y="0"/>
                </a:cubicBezTo>
                <a:cubicBezTo>
                  <a:pt x="632510" y="0"/>
                  <a:pt x="0" y="598077"/>
                  <a:pt x="0" y="1335843"/>
                </a:cubicBezTo>
                <a:cubicBezTo>
                  <a:pt x="0" y="1704726"/>
                  <a:pt x="158128" y="2038686"/>
                  <a:pt x="413785" y="2280427"/>
                </a:cubicBezTo>
                <a:lnTo>
                  <a:pt x="490426" y="2346291"/>
                </a:lnTo>
                <a:lnTo>
                  <a:pt x="490438" y="2346300"/>
                </a:lnTo>
                <a:lnTo>
                  <a:pt x="514111" y="2366644"/>
                </a:lnTo>
                <a:lnTo>
                  <a:pt x="514524" y="2366936"/>
                </a:lnTo>
                <a:lnTo>
                  <a:pt x="514526" y="2366939"/>
                </a:lnTo>
                <a:lnTo>
                  <a:pt x="514528" y="2366941"/>
                </a:lnTo>
                <a:lnTo>
                  <a:pt x="583285" y="2445738"/>
                </a:lnTo>
                <a:cubicBezTo>
                  <a:pt x="648455" y="2536949"/>
                  <a:pt x="686508" y="2646907"/>
                  <a:pt x="686508" y="2765269"/>
                </a:cubicBezTo>
                <a:lnTo>
                  <a:pt x="686508" y="3254350"/>
                </a:lnTo>
                <a:cubicBezTo>
                  <a:pt x="686508" y="3367770"/>
                  <a:pt x="783747" y="3459716"/>
                  <a:pt x="903697" y="3459716"/>
                </a:cubicBezTo>
                <a:close/>
                <a:moveTo>
                  <a:pt x="823184" y="3565799"/>
                </a:moveTo>
                <a:lnTo>
                  <a:pt x="2002315" y="3565799"/>
                </a:lnTo>
                <a:lnTo>
                  <a:pt x="2002316" y="3565799"/>
                </a:lnTo>
                <a:cubicBezTo>
                  <a:pt x="2033296" y="3565799"/>
                  <a:pt x="2058411" y="3542051"/>
                  <a:pt x="2058411" y="3512758"/>
                </a:cubicBezTo>
                <a:lnTo>
                  <a:pt x="2058410" y="3512758"/>
                </a:lnTo>
                <a:cubicBezTo>
                  <a:pt x="2058410" y="3483464"/>
                  <a:pt x="2033295" y="3459716"/>
                  <a:pt x="2002315" y="3459716"/>
                </a:cubicBezTo>
                <a:lnTo>
                  <a:pt x="823184" y="3459717"/>
                </a:lnTo>
                <a:cubicBezTo>
                  <a:pt x="807694" y="3459717"/>
                  <a:pt x="793670" y="3465654"/>
                  <a:pt x="783519" y="3475252"/>
                </a:cubicBezTo>
                <a:lnTo>
                  <a:pt x="767089" y="3512758"/>
                </a:lnTo>
                <a:lnTo>
                  <a:pt x="783519" y="3550263"/>
                </a:lnTo>
                <a:cubicBezTo>
                  <a:pt x="793670" y="3559862"/>
                  <a:pt x="807694" y="3565799"/>
                  <a:pt x="823184" y="3565799"/>
                </a:cubicBezTo>
                <a:close/>
                <a:moveTo>
                  <a:pt x="823184" y="3671882"/>
                </a:moveTo>
                <a:lnTo>
                  <a:pt x="2002315" y="3671882"/>
                </a:lnTo>
                <a:lnTo>
                  <a:pt x="2002316" y="3671882"/>
                </a:lnTo>
                <a:cubicBezTo>
                  <a:pt x="2033296" y="3671882"/>
                  <a:pt x="2058411" y="3648134"/>
                  <a:pt x="2058411" y="3618841"/>
                </a:cubicBezTo>
                <a:lnTo>
                  <a:pt x="2058410" y="3618841"/>
                </a:lnTo>
                <a:cubicBezTo>
                  <a:pt x="2058410" y="3589547"/>
                  <a:pt x="2033295" y="3565799"/>
                  <a:pt x="2002315" y="3565799"/>
                </a:cubicBezTo>
                <a:lnTo>
                  <a:pt x="823184" y="3565800"/>
                </a:lnTo>
                <a:cubicBezTo>
                  <a:pt x="807694" y="3565800"/>
                  <a:pt x="793670" y="3571737"/>
                  <a:pt x="783519" y="3581335"/>
                </a:cubicBezTo>
                <a:lnTo>
                  <a:pt x="767089" y="3618841"/>
                </a:lnTo>
                <a:lnTo>
                  <a:pt x="783519" y="3656346"/>
                </a:lnTo>
                <a:cubicBezTo>
                  <a:pt x="793670" y="3665945"/>
                  <a:pt x="807694" y="3671882"/>
                  <a:pt x="823184" y="3671882"/>
                </a:cubicBezTo>
                <a:close/>
                <a:moveTo>
                  <a:pt x="823184" y="3777965"/>
                </a:moveTo>
                <a:lnTo>
                  <a:pt x="2002315" y="3777965"/>
                </a:lnTo>
                <a:lnTo>
                  <a:pt x="2002316" y="3777965"/>
                </a:lnTo>
                <a:cubicBezTo>
                  <a:pt x="2033296" y="3777965"/>
                  <a:pt x="2058411" y="3754217"/>
                  <a:pt x="2058411" y="3724924"/>
                </a:cubicBezTo>
                <a:lnTo>
                  <a:pt x="2058410" y="3724924"/>
                </a:lnTo>
                <a:cubicBezTo>
                  <a:pt x="2058410" y="3695630"/>
                  <a:pt x="2033295" y="3671882"/>
                  <a:pt x="2002315" y="3671882"/>
                </a:cubicBezTo>
                <a:lnTo>
                  <a:pt x="823184" y="3671883"/>
                </a:lnTo>
                <a:cubicBezTo>
                  <a:pt x="807694" y="3671883"/>
                  <a:pt x="793670" y="3677820"/>
                  <a:pt x="783519" y="3687418"/>
                </a:cubicBezTo>
                <a:lnTo>
                  <a:pt x="767089" y="3724924"/>
                </a:lnTo>
                <a:lnTo>
                  <a:pt x="783519" y="3762429"/>
                </a:lnTo>
                <a:cubicBezTo>
                  <a:pt x="793670" y="3772028"/>
                  <a:pt x="807694" y="3777965"/>
                  <a:pt x="823184" y="3777965"/>
                </a:cubicBezTo>
                <a:close/>
                <a:moveTo>
                  <a:pt x="1330533" y="4496338"/>
                </a:moveTo>
                <a:cubicBezTo>
                  <a:pt x="1274028" y="4496338"/>
                  <a:pt x="1228222" y="4450532"/>
                  <a:pt x="1228222" y="4394027"/>
                </a:cubicBezTo>
                <a:lnTo>
                  <a:pt x="1228222" y="4221909"/>
                </a:lnTo>
                <a:lnTo>
                  <a:pt x="1597278" y="4221909"/>
                </a:lnTo>
                <a:lnTo>
                  <a:pt x="1597278" y="4394027"/>
                </a:lnTo>
                <a:cubicBezTo>
                  <a:pt x="1597278" y="4450532"/>
                  <a:pt x="1551472" y="4496338"/>
                  <a:pt x="1494967" y="4496338"/>
                </a:cubicBezTo>
                <a:close/>
                <a:moveTo>
                  <a:pt x="1267758" y="4597938"/>
                </a:moveTo>
                <a:lnTo>
                  <a:pt x="1557742" y="4597938"/>
                </a:lnTo>
                <a:cubicBezTo>
                  <a:pt x="1631973" y="4597938"/>
                  <a:pt x="1692150" y="4537761"/>
                  <a:pt x="1692150" y="4463530"/>
                </a:cubicBezTo>
                <a:lnTo>
                  <a:pt x="1692150" y="4213046"/>
                </a:lnTo>
                <a:lnTo>
                  <a:pt x="1714853" y="4208712"/>
                </a:lnTo>
                <a:cubicBezTo>
                  <a:pt x="1778595" y="4183219"/>
                  <a:pt x="1823321" y="4123539"/>
                  <a:pt x="1823321" y="4053980"/>
                </a:cubicBezTo>
                <a:lnTo>
                  <a:pt x="1823321" y="3884048"/>
                </a:lnTo>
                <a:lnTo>
                  <a:pt x="2002316" y="3884048"/>
                </a:lnTo>
                <a:cubicBezTo>
                  <a:pt x="2033296" y="3884048"/>
                  <a:pt x="2058411" y="3860300"/>
                  <a:pt x="2058411" y="3831007"/>
                </a:cubicBezTo>
                <a:lnTo>
                  <a:pt x="2058410" y="3831007"/>
                </a:lnTo>
                <a:cubicBezTo>
                  <a:pt x="2058410" y="3801713"/>
                  <a:pt x="2033295" y="3777965"/>
                  <a:pt x="2002315" y="3777965"/>
                </a:cubicBezTo>
                <a:lnTo>
                  <a:pt x="823184" y="3777966"/>
                </a:lnTo>
                <a:cubicBezTo>
                  <a:pt x="807694" y="3777966"/>
                  <a:pt x="793670" y="3783903"/>
                  <a:pt x="783519" y="3793501"/>
                </a:cubicBezTo>
                <a:lnTo>
                  <a:pt x="767089" y="3831007"/>
                </a:lnTo>
                <a:lnTo>
                  <a:pt x="783519" y="3868512"/>
                </a:lnTo>
                <a:cubicBezTo>
                  <a:pt x="793670" y="3878111"/>
                  <a:pt x="807694" y="3884048"/>
                  <a:pt x="823184" y="3884048"/>
                </a:cubicBezTo>
                <a:lnTo>
                  <a:pt x="1002179" y="3884048"/>
                </a:lnTo>
                <a:lnTo>
                  <a:pt x="1002179" y="4053980"/>
                </a:lnTo>
                <a:cubicBezTo>
                  <a:pt x="1002179" y="4123539"/>
                  <a:pt x="1046905" y="4183219"/>
                  <a:pt x="1110647" y="4208712"/>
                </a:cubicBezTo>
                <a:lnTo>
                  <a:pt x="1133350" y="4213046"/>
                </a:lnTo>
                <a:lnTo>
                  <a:pt x="1133350" y="4463530"/>
                </a:lnTo>
                <a:cubicBezTo>
                  <a:pt x="1133350" y="4537761"/>
                  <a:pt x="1193527" y="4597938"/>
                  <a:pt x="1267758" y="45979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19">
            <a:extLst>
              <a:ext uri="{FF2B5EF4-FFF2-40B4-BE49-F238E27FC236}">
                <a16:creationId xmlns:a16="http://schemas.microsoft.com/office/drawing/2014/main" id="{039D5943-2F44-4239-96A7-001287491CF0}"/>
              </a:ext>
            </a:extLst>
          </p:cNvPr>
          <p:cNvSpPr/>
          <p:nvPr/>
        </p:nvSpPr>
        <p:spPr>
          <a:xfrm flipV="1">
            <a:off x="3085244" y="2864579"/>
            <a:ext cx="1490044" cy="1770197"/>
          </a:xfrm>
          <a:custGeom>
            <a:avLst/>
            <a:gdLst>
              <a:gd name="connsiteX0" fmla="*/ 2075499 w 2511382"/>
              <a:gd name="connsiteY0" fmla="*/ 2205493 h 3252130"/>
              <a:gd name="connsiteX1" fmla="*/ 2054428 w 2511382"/>
              <a:gd name="connsiteY1" fmla="*/ 2224643 h 3252130"/>
              <a:gd name="connsiteX2" fmla="*/ 2054053 w 2511382"/>
              <a:gd name="connsiteY2" fmla="*/ 2224924 h 3252130"/>
              <a:gd name="connsiteX3" fmla="*/ 2058540 w 2511382"/>
              <a:gd name="connsiteY3" fmla="*/ 2219485 h 3252130"/>
              <a:gd name="connsiteX4" fmla="*/ 803230 w 2511382"/>
              <a:gd name="connsiteY4" fmla="*/ 2093890 h 3252130"/>
              <a:gd name="connsiteX5" fmla="*/ 610186 w 2511382"/>
              <a:gd name="connsiteY5" fmla="*/ 2286934 h 3252130"/>
              <a:gd name="connsiteX6" fmla="*/ 610186 w 2511382"/>
              <a:gd name="connsiteY6" fmla="*/ 2331293 h 3252130"/>
              <a:gd name="connsiteX7" fmla="*/ 610187 w 2511382"/>
              <a:gd name="connsiteY7" fmla="*/ 2331294 h 3252130"/>
              <a:gd name="connsiteX8" fmla="*/ 610187 w 2511382"/>
              <a:gd name="connsiteY8" fmla="*/ 2286934 h 3252130"/>
              <a:gd name="connsiteX9" fmla="*/ 803231 w 2511382"/>
              <a:gd name="connsiteY9" fmla="*/ 2093890 h 3252130"/>
              <a:gd name="connsiteX10" fmla="*/ 1255691 w 2511382"/>
              <a:gd name="connsiteY10" fmla="*/ 0 h 3252130"/>
              <a:gd name="connsiteX11" fmla="*/ 2511382 w 2511382"/>
              <a:gd name="connsiteY11" fmla="*/ 1255691 h 3252130"/>
              <a:gd name="connsiteX12" fmla="*/ 2143599 w 2511382"/>
              <a:gd name="connsiteY12" fmla="*/ 2143599 h 3252130"/>
              <a:gd name="connsiteX13" fmla="*/ 2075498 w 2511382"/>
              <a:gd name="connsiteY13" fmla="*/ 2205493 h 3252130"/>
              <a:gd name="connsiteX14" fmla="*/ 2058539 w 2511382"/>
              <a:gd name="connsiteY14" fmla="*/ 2219485 h 3252130"/>
              <a:gd name="connsiteX15" fmla="*/ 2054052 w 2511382"/>
              <a:gd name="connsiteY15" fmla="*/ 2224924 h 3252130"/>
              <a:gd name="connsiteX16" fmla="*/ 1957760 w 2511382"/>
              <a:gd name="connsiteY16" fmla="*/ 2296930 h 3252130"/>
              <a:gd name="connsiteX17" fmla="*/ 1901195 w 2511382"/>
              <a:gd name="connsiteY17" fmla="*/ 2331295 h 3252130"/>
              <a:gd name="connsiteX18" fmla="*/ 1901195 w 2511382"/>
              <a:gd name="connsiteY18" fmla="*/ 2331295 h 3252130"/>
              <a:gd name="connsiteX19" fmla="*/ 1957761 w 2511382"/>
              <a:gd name="connsiteY19" fmla="*/ 2296930 h 3252130"/>
              <a:gd name="connsiteX20" fmla="*/ 2054053 w 2511382"/>
              <a:gd name="connsiteY20" fmla="*/ 2224924 h 3252130"/>
              <a:gd name="connsiteX21" fmla="*/ 1992942 w 2511382"/>
              <a:gd name="connsiteY21" fmla="*/ 2298991 h 3252130"/>
              <a:gd name="connsiteX22" fmla="*/ 1901195 w 2511382"/>
              <a:gd name="connsiteY22" fmla="*/ 2599350 h 3252130"/>
              <a:gd name="connsiteX23" fmla="*/ 1901195 w 2511382"/>
              <a:gd name="connsiteY23" fmla="*/ 3059086 h 3252130"/>
              <a:gd name="connsiteX24" fmla="*/ 1708151 w 2511382"/>
              <a:gd name="connsiteY24" fmla="*/ 3252130 h 3252130"/>
              <a:gd name="connsiteX25" fmla="*/ 803231 w 2511382"/>
              <a:gd name="connsiteY25" fmla="*/ 3252130 h 3252130"/>
              <a:gd name="connsiteX26" fmla="*/ 610187 w 2511382"/>
              <a:gd name="connsiteY26" fmla="*/ 3059086 h 3252130"/>
              <a:gd name="connsiteX27" fmla="*/ 610187 w 2511382"/>
              <a:gd name="connsiteY27" fmla="*/ 2599350 h 3252130"/>
              <a:gd name="connsiteX28" fmla="*/ 518440 w 2511382"/>
              <a:gd name="connsiteY28" fmla="*/ 2298991 h 3252130"/>
              <a:gd name="connsiteX29" fmla="*/ 457327 w 2511382"/>
              <a:gd name="connsiteY29" fmla="*/ 2224922 h 3252130"/>
              <a:gd name="connsiteX30" fmla="*/ 457325 w 2511382"/>
              <a:gd name="connsiteY30" fmla="*/ 2224920 h 3252130"/>
              <a:gd name="connsiteX31" fmla="*/ 457323 w 2511382"/>
              <a:gd name="connsiteY31" fmla="*/ 2224918 h 3252130"/>
              <a:gd name="connsiteX32" fmla="*/ 456956 w 2511382"/>
              <a:gd name="connsiteY32" fmla="*/ 2224643 h 3252130"/>
              <a:gd name="connsiteX33" fmla="*/ 435915 w 2511382"/>
              <a:gd name="connsiteY33" fmla="*/ 2205520 h 3252130"/>
              <a:gd name="connsiteX34" fmla="*/ 435904 w 2511382"/>
              <a:gd name="connsiteY34" fmla="*/ 2205511 h 3252130"/>
              <a:gd name="connsiteX35" fmla="*/ 367783 w 2511382"/>
              <a:gd name="connsiteY35" fmla="*/ 2143599 h 3252130"/>
              <a:gd name="connsiteX36" fmla="*/ 0 w 2511382"/>
              <a:gd name="connsiteY36" fmla="*/ 1255691 h 3252130"/>
              <a:gd name="connsiteX37" fmla="*/ 1255691 w 2511382"/>
              <a:gd name="connsiteY37" fmla="*/ 0 h 32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511382" h="3252130">
                <a:moveTo>
                  <a:pt x="2075499" y="2205493"/>
                </a:moveTo>
                <a:lnTo>
                  <a:pt x="2054428" y="2224643"/>
                </a:lnTo>
                <a:lnTo>
                  <a:pt x="2054053" y="2224924"/>
                </a:lnTo>
                <a:lnTo>
                  <a:pt x="2058540" y="2219485"/>
                </a:lnTo>
                <a:close/>
                <a:moveTo>
                  <a:pt x="803230" y="2093890"/>
                </a:moveTo>
                <a:cubicBezTo>
                  <a:pt x="696615" y="2093890"/>
                  <a:pt x="610186" y="2180319"/>
                  <a:pt x="610186" y="2286934"/>
                </a:cubicBezTo>
                <a:lnTo>
                  <a:pt x="610186" y="2331293"/>
                </a:lnTo>
                <a:lnTo>
                  <a:pt x="610187" y="2331294"/>
                </a:lnTo>
                <a:lnTo>
                  <a:pt x="610187" y="2286934"/>
                </a:lnTo>
                <a:cubicBezTo>
                  <a:pt x="610187" y="2180319"/>
                  <a:pt x="696616" y="2093890"/>
                  <a:pt x="803231" y="2093890"/>
                </a:cubicBezTo>
                <a:close/>
                <a:moveTo>
                  <a:pt x="1255691" y="0"/>
                </a:moveTo>
                <a:cubicBezTo>
                  <a:pt x="1949190" y="0"/>
                  <a:pt x="2511382" y="562192"/>
                  <a:pt x="2511382" y="1255691"/>
                </a:cubicBezTo>
                <a:cubicBezTo>
                  <a:pt x="2511382" y="1602441"/>
                  <a:pt x="2370834" y="1916363"/>
                  <a:pt x="2143599" y="2143599"/>
                </a:cubicBezTo>
                <a:lnTo>
                  <a:pt x="2075498" y="2205493"/>
                </a:lnTo>
                <a:lnTo>
                  <a:pt x="2058539" y="2219485"/>
                </a:lnTo>
                <a:lnTo>
                  <a:pt x="2054052" y="2224924"/>
                </a:lnTo>
                <a:lnTo>
                  <a:pt x="1957760" y="2296930"/>
                </a:lnTo>
                <a:lnTo>
                  <a:pt x="1901195" y="2331295"/>
                </a:lnTo>
                <a:lnTo>
                  <a:pt x="1901195" y="2331295"/>
                </a:lnTo>
                <a:lnTo>
                  <a:pt x="1957761" y="2296930"/>
                </a:lnTo>
                <a:lnTo>
                  <a:pt x="2054053" y="2224924"/>
                </a:lnTo>
                <a:lnTo>
                  <a:pt x="1992942" y="2298991"/>
                </a:lnTo>
                <a:cubicBezTo>
                  <a:pt x="1935018" y="2384730"/>
                  <a:pt x="1901195" y="2488090"/>
                  <a:pt x="1901195" y="2599350"/>
                </a:cubicBezTo>
                <a:lnTo>
                  <a:pt x="1901195" y="3059086"/>
                </a:lnTo>
                <a:cubicBezTo>
                  <a:pt x="1901195" y="3165701"/>
                  <a:pt x="1814766" y="3252130"/>
                  <a:pt x="1708151" y="3252130"/>
                </a:cubicBezTo>
                <a:lnTo>
                  <a:pt x="803231" y="3252130"/>
                </a:lnTo>
                <a:cubicBezTo>
                  <a:pt x="696616" y="3252130"/>
                  <a:pt x="610187" y="3165701"/>
                  <a:pt x="610187" y="3059086"/>
                </a:cubicBezTo>
                <a:lnTo>
                  <a:pt x="610187" y="2599350"/>
                </a:lnTo>
                <a:cubicBezTo>
                  <a:pt x="610187" y="2488090"/>
                  <a:pt x="576365" y="2384730"/>
                  <a:pt x="518440" y="2298991"/>
                </a:cubicBezTo>
                <a:lnTo>
                  <a:pt x="457327" y="2224922"/>
                </a:lnTo>
                <a:lnTo>
                  <a:pt x="457325" y="2224920"/>
                </a:lnTo>
                <a:lnTo>
                  <a:pt x="457323" y="2224918"/>
                </a:lnTo>
                <a:lnTo>
                  <a:pt x="456956" y="2224643"/>
                </a:lnTo>
                <a:lnTo>
                  <a:pt x="435915" y="2205520"/>
                </a:lnTo>
                <a:lnTo>
                  <a:pt x="435904" y="2205511"/>
                </a:lnTo>
                <a:lnTo>
                  <a:pt x="367783" y="2143599"/>
                </a:lnTo>
                <a:cubicBezTo>
                  <a:pt x="140548" y="1916363"/>
                  <a:pt x="0" y="1602441"/>
                  <a:pt x="0" y="1255691"/>
                </a:cubicBezTo>
                <a:cubicBezTo>
                  <a:pt x="0" y="562192"/>
                  <a:pt x="562192" y="0"/>
                  <a:pt x="1255691" y="0"/>
                </a:cubicBezTo>
                <a:close/>
              </a:path>
            </a:pathLst>
          </a:custGeom>
          <a:gradFill flip="none" rotWithShape="1">
            <a:gsLst>
              <a:gs pos="0">
                <a:srgbClr val="0070C0"/>
              </a:gs>
              <a:gs pos="48000">
                <a:srgbClr val="00B0F0"/>
              </a:gs>
              <a:gs pos="100000">
                <a:srgbClr val="00B0F0"/>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reeform: Shape 20">
            <a:extLst>
              <a:ext uri="{FF2B5EF4-FFF2-40B4-BE49-F238E27FC236}">
                <a16:creationId xmlns:a16="http://schemas.microsoft.com/office/drawing/2014/main" id="{0F442850-2734-4DE7-B589-94ACF80ECE6C}"/>
              </a:ext>
            </a:extLst>
          </p:cNvPr>
          <p:cNvSpPr/>
          <p:nvPr/>
        </p:nvSpPr>
        <p:spPr>
          <a:xfrm>
            <a:off x="3514308" y="2478780"/>
            <a:ext cx="631917" cy="321660"/>
          </a:xfrm>
          <a:custGeom>
            <a:avLst/>
            <a:gdLst>
              <a:gd name="connsiteX0" fmla="*/ 0 w 1147763"/>
              <a:gd name="connsiteY0" fmla="*/ 666601 h 716461"/>
              <a:gd name="connsiteX1" fmla="*/ 0 w 1147763"/>
              <a:gd name="connsiteY1" fmla="*/ 666602 h 716461"/>
              <a:gd name="connsiteX2" fmla="*/ 0 w 1147763"/>
              <a:gd name="connsiteY2" fmla="*/ 666602 h 716461"/>
              <a:gd name="connsiteX3" fmla="*/ 49859 w 1147763"/>
              <a:gd name="connsiteY3" fmla="*/ 616743 h 716461"/>
              <a:gd name="connsiteX4" fmla="*/ 1097903 w 1147763"/>
              <a:gd name="connsiteY4" fmla="*/ 616743 h 716461"/>
              <a:gd name="connsiteX5" fmla="*/ 1097904 w 1147763"/>
              <a:gd name="connsiteY5" fmla="*/ 616743 h 716461"/>
              <a:gd name="connsiteX6" fmla="*/ 1147763 w 1147763"/>
              <a:gd name="connsiteY6" fmla="*/ 666602 h 716461"/>
              <a:gd name="connsiteX7" fmla="*/ 1147762 w 1147763"/>
              <a:gd name="connsiteY7" fmla="*/ 666602 h 716461"/>
              <a:gd name="connsiteX8" fmla="*/ 1097903 w 1147763"/>
              <a:gd name="connsiteY8" fmla="*/ 716461 h 716461"/>
              <a:gd name="connsiteX9" fmla="*/ 49859 w 1147763"/>
              <a:gd name="connsiteY9" fmla="*/ 716460 h 716461"/>
              <a:gd name="connsiteX10" fmla="*/ 14603 w 1147763"/>
              <a:gd name="connsiteY10" fmla="*/ 701857 h 716461"/>
              <a:gd name="connsiteX11" fmla="*/ 0 w 1147763"/>
              <a:gd name="connsiteY11" fmla="*/ 666602 h 716461"/>
              <a:gd name="connsiteX12" fmla="*/ 14603 w 1147763"/>
              <a:gd name="connsiteY12" fmla="*/ 631347 h 716461"/>
              <a:gd name="connsiteX13" fmla="*/ 49859 w 1147763"/>
              <a:gd name="connsiteY13" fmla="*/ 616743 h 716461"/>
              <a:gd name="connsiteX14" fmla="*/ 49859 w 1147763"/>
              <a:gd name="connsiteY14" fmla="*/ 517025 h 716461"/>
              <a:gd name="connsiteX15" fmla="*/ 1097903 w 1147763"/>
              <a:gd name="connsiteY15" fmla="*/ 517025 h 716461"/>
              <a:gd name="connsiteX16" fmla="*/ 1097904 w 1147763"/>
              <a:gd name="connsiteY16" fmla="*/ 517025 h 716461"/>
              <a:gd name="connsiteX17" fmla="*/ 1147763 w 1147763"/>
              <a:gd name="connsiteY17" fmla="*/ 566884 h 716461"/>
              <a:gd name="connsiteX18" fmla="*/ 1147762 w 1147763"/>
              <a:gd name="connsiteY18" fmla="*/ 566884 h 716461"/>
              <a:gd name="connsiteX19" fmla="*/ 1097903 w 1147763"/>
              <a:gd name="connsiteY19" fmla="*/ 616743 h 716461"/>
              <a:gd name="connsiteX20" fmla="*/ 49859 w 1147763"/>
              <a:gd name="connsiteY20" fmla="*/ 616742 h 716461"/>
              <a:gd name="connsiteX21" fmla="*/ 14603 w 1147763"/>
              <a:gd name="connsiteY21" fmla="*/ 602139 h 716461"/>
              <a:gd name="connsiteX22" fmla="*/ 0 w 1147763"/>
              <a:gd name="connsiteY22" fmla="*/ 566884 h 716461"/>
              <a:gd name="connsiteX23" fmla="*/ 14603 w 1147763"/>
              <a:gd name="connsiteY23" fmla="*/ 531629 h 716461"/>
              <a:gd name="connsiteX24" fmla="*/ 49859 w 1147763"/>
              <a:gd name="connsiteY24" fmla="*/ 517025 h 716461"/>
              <a:gd name="connsiteX25" fmla="*/ 49859 w 1147763"/>
              <a:gd name="connsiteY25" fmla="*/ 417307 h 716461"/>
              <a:gd name="connsiteX26" fmla="*/ 1097903 w 1147763"/>
              <a:gd name="connsiteY26" fmla="*/ 417307 h 716461"/>
              <a:gd name="connsiteX27" fmla="*/ 1097904 w 1147763"/>
              <a:gd name="connsiteY27" fmla="*/ 417307 h 716461"/>
              <a:gd name="connsiteX28" fmla="*/ 1147763 w 1147763"/>
              <a:gd name="connsiteY28" fmla="*/ 467166 h 716461"/>
              <a:gd name="connsiteX29" fmla="*/ 1147762 w 1147763"/>
              <a:gd name="connsiteY29" fmla="*/ 467166 h 716461"/>
              <a:gd name="connsiteX30" fmla="*/ 1097903 w 1147763"/>
              <a:gd name="connsiteY30" fmla="*/ 517025 h 716461"/>
              <a:gd name="connsiteX31" fmla="*/ 49859 w 1147763"/>
              <a:gd name="connsiteY31" fmla="*/ 517024 h 716461"/>
              <a:gd name="connsiteX32" fmla="*/ 14603 w 1147763"/>
              <a:gd name="connsiteY32" fmla="*/ 502421 h 716461"/>
              <a:gd name="connsiteX33" fmla="*/ 0 w 1147763"/>
              <a:gd name="connsiteY33" fmla="*/ 467166 h 716461"/>
              <a:gd name="connsiteX34" fmla="*/ 14603 w 1147763"/>
              <a:gd name="connsiteY34" fmla="*/ 431911 h 716461"/>
              <a:gd name="connsiteX35" fmla="*/ 49859 w 1147763"/>
              <a:gd name="connsiteY35" fmla="*/ 417307 h 716461"/>
              <a:gd name="connsiteX36" fmla="*/ 366807 w 1147763"/>
              <a:gd name="connsiteY36" fmla="*/ 0 h 716461"/>
              <a:gd name="connsiteX37" fmla="*/ 780955 w 1147763"/>
              <a:gd name="connsiteY37" fmla="*/ 0 h 716461"/>
              <a:gd name="connsiteX38" fmla="*/ 938808 w 1147763"/>
              <a:gd name="connsiteY38" fmla="*/ 157853 h 716461"/>
              <a:gd name="connsiteX39" fmla="*/ 938808 w 1147763"/>
              <a:gd name="connsiteY39" fmla="*/ 317589 h 716461"/>
              <a:gd name="connsiteX40" fmla="*/ 1097904 w 1147763"/>
              <a:gd name="connsiteY40" fmla="*/ 317589 h 716461"/>
              <a:gd name="connsiteX41" fmla="*/ 1147763 w 1147763"/>
              <a:gd name="connsiteY41" fmla="*/ 367448 h 716461"/>
              <a:gd name="connsiteX42" fmla="*/ 1147762 w 1147763"/>
              <a:gd name="connsiteY42" fmla="*/ 367448 h 716461"/>
              <a:gd name="connsiteX43" fmla="*/ 1097903 w 1147763"/>
              <a:gd name="connsiteY43" fmla="*/ 417307 h 716461"/>
              <a:gd name="connsiteX44" fmla="*/ 49859 w 1147763"/>
              <a:gd name="connsiteY44" fmla="*/ 417306 h 716461"/>
              <a:gd name="connsiteX45" fmla="*/ 14603 w 1147763"/>
              <a:gd name="connsiteY45" fmla="*/ 402703 h 716461"/>
              <a:gd name="connsiteX46" fmla="*/ 0 w 1147763"/>
              <a:gd name="connsiteY46" fmla="*/ 367448 h 716461"/>
              <a:gd name="connsiteX47" fmla="*/ 14603 w 1147763"/>
              <a:gd name="connsiteY47" fmla="*/ 332193 h 716461"/>
              <a:gd name="connsiteX48" fmla="*/ 49859 w 1147763"/>
              <a:gd name="connsiteY48" fmla="*/ 317589 h 716461"/>
              <a:gd name="connsiteX49" fmla="*/ 208954 w 1147763"/>
              <a:gd name="connsiteY49" fmla="*/ 317589 h 716461"/>
              <a:gd name="connsiteX50" fmla="*/ 208954 w 1147763"/>
              <a:gd name="connsiteY50" fmla="*/ 157853 h 716461"/>
              <a:gd name="connsiteX51" fmla="*/ 366807 w 1147763"/>
              <a:gd name="connsiteY51" fmla="*/ 0 h 71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7763" h="716461">
                <a:moveTo>
                  <a:pt x="0" y="666601"/>
                </a:moveTo>
                <a:lnTo>
                  <a:pt x="0" y="666602"/>
                </a:lnTo>
                <a:lnTo>
                  <a:pt x="0" y="666602"/>
                </a:lnTo>
                <a:close/>
                <a:moveTo>
                  <a:pt x="49859" y="616743"/>
                </a:moveTo>
                <a:lnTo>
                  <a:pt x="1097903" y="616743"/>
                </a:lnTo>
                <a:lnTo>
                  <a:pt x="1097904" y="616743"/>
                </a:lnTo>
                <a:cubicBezTo>
                  <a:pt x="1125440" y="616743"/>
                  <a:pt x="1147763" y="639066"/>
                  <a:pt x="1147763" y="666602"/>
                </a:cubicBezTo>
                <a:lnTo>
                  <a:pt x="1147762" y="666602"/>
                </a:lnTo>
                <a:cubicBezTo>
                  <a:pt x="1147762" y="694138"/>
                  <a:pt x="1125439" y="716461"/>
                  <a:pt x="1097903" y="716461"/>
                </a:cubicBezTo>
                <a:lnTo>
                  <a:pt x="49859" y="716460"/>
                </a:lnTo>
                <a:cubicBezTo>
                  <a:pt x="36091" y="716460"/>
                  <a:pt x="23626" y="710879"/>
                  <a:pt x="14603" y="701857"/>
                </a:cubicBezTo>
                <a:lnTo>
                  <a:pt x="0" y="666602"/>
                </a:lnTo>
                <a:lnTo>
                  <a:pt x="14603" y="631347"/>
                </a:lnTo>
                <a:cubicBezTo>
                  <a:pt x="23626" y="622324"/>
                  <a:pt x="36091" y="616743"/>
                  <a:pt x="49859" y="616743"/>
                </a:cubicBezTo>
                <a:close/>
                <a:moveTo>
                  <a:pt x="49859" y="517025"/>
                </a:moveTo>
                <a:lnTo>
                  <a:pt x="1097903" y="517025"/>
                </a:lnTo>
                <a:lnTo>
                  <a:pt x="1097904" y="517025"/>
                </a:lnTo>
                <a:cubicBezTo>
                  <a:pt x="1125440" y="517025"/>
                  <a:pt x="1147763" y="539348"/>
                  <a:pt x="1147763" y="566884"/>
                </a:cubicBezTo>
                <a:lnTo>
                  <a:pt x="1147762" y="566884"/>
                </a:lnTo>
                <a:cubicBezTo>
                  <a:pt x="1147762" y="594420"/>
                  <a:pt x="1125439" y="616743"/>
                  <a:pt x="1097903" y="616743"/>
                </a:cubicBezTo>
                <a:lnTo>
                  <a:pt x="49859" y="616742"/>
                </a:lnTo>
                <a:cubicBezTo>
                  <a:pt x="36091" y="616742"/>
                  <a:pt x="23626" y="611161"/>
                  <a:pt x="14603" y="602139"/>
                </a:cubicBezTo>
                <a:lnTo>
                  <a:pt x="0" y="566884"/>
                </a:lnTo>
                <a:lnTo>
                  <a:pt x="14603" y="531629"/>
                </a:lnTo>
                <a:cubicBezTo>
                  <a:pt x="23626" y="522606"/>
                  <a:pt x="36091" y="517025"/>
                  <a:pt x="49859" y="517025"/>
                </a:cubicBezTo>
                <a:close/>
                <a:moveTo>
                  <a:pt x="49859" y="417307"/>
                </a:moveTo>
                <a:lnTo>
                  <a:pt x="1097903" y="417307"/>
                </a:lnTo>
                <a:lnTo>
                  <a:pt x="1097904" y="417307"/>
                </a:lnTo>
                <a:cubicBezTo>
                  <a:pt x="1125440" y="417307"/>
                  <a:pt x="1147763" y="439630"/>
                  <a:pt x="1147763" y="467166"/>
                </a:cubicBezTo>
                <a:lnTo>
                  <a:pt x="1147762" y="467166"/>
                </a:lnTo>
                <a:cubicBezTo>
                  <a:pt x="1147762" y="494702"/>
                  <a:pt x="1125439" y="517025"/>
                  <a:pt x="1097903" y="517025"/>
                </a:cubicBezTo>
                <a:lnTo>
                  <a:pt x="49859" y="517024"/>
                </a:lnTo>
                <a:cubicBezTo>
                  <a:pt x="36091" y="517024"/>
                  <a:pt x="23626" y="511443"/>
                  <a:pt x="14603" y="502421"/>
                </a:cubicBezTo>
                <a:lnTo>
                  <a:pt x="0" y="467166"/>
                </a:lnTo>
                <a:lnTo>
                  <a:pt x="14603" y="431911"/>
                </a:lnTo>
                <a:cubicBezTo>
                  <a:pt x="23626" y="422888"/>
                  <a:pt x="36091" y="417307"/>
                  <a:pt x="49859" y="417307"/>
                </a:cubicBezTo>
                <a:close/>
                <a:moveTo>
                  <a:pt x="366807" y="0"/>
                </a:moveTo>
                <a:lnTo>
                  <a:pt x="780955" y="0"/>
                </a:lnTo>
                <a:cubicBezTo>
                  <a:pt x="868135" y="0"/>
                  <a:pt x="938808" y="70673"/>
                  <a:pt x="938808" y="157853"/>
                </a:cubicBezTo>
                <a:lnTo>
                  <a:pt x="938808" y="317589"/>
                </a:lnTo>
                <a:lnTo>
                  <a:pt x="1097904" y="317589"/>
                </a:lnTo>
                <a:cubicBezTo>
                  <a:pt x="1125440" y="317589"/>
                  <a:pt x="1147763" y="339912"/>
                  <a:pt x="1147763" y="367448"/>
                </a:cubicBezTo>
                <a:lnTo>
                  <a:pt x="1147762" y="367448"/>
                </a:lnTo>
                <a:cubicBezTo>
                  <a:pt x="1147762" y="394984"/>
                  <a:pt x="1125439" y="417307"/>
                  <a:pt x="1097903" y="417307"/>
                </a:cubicBezTo>
                <a:lnTo>
                  <a:pt x="49859" y="417306"/>
                </a:lnTo>
                <a:cubicBezTo>
                  <a:pt x="36091" y="417306"/>
                  <a:pt x="23626" y="411725"/>
                  <a:pt x="14603" y="402703"/>
                </a:cubicBezTo>
                <a:lnTo>
                  <a:pt x="0" y="367448"/>
                </a:lnTo>
                <a:lnTo>
                  <a:pt x="14603" y="332193"/>
                </a:lnTo>
                <a:cubicBezTo>
                  <a:pt x="23626" y="323170"/>
                  <a:pt x="36091" y="317589"/>
                  <a:pt x="49859" y="317589"/>
                </a:cubicBezTo>
                <a:lnTo>
                  <a:pt x="208954" y="317589"/>
                </a:lnTo>
                <a:lnTo>
                  <a:pt x="208954" y="157853"/>
                </a:lnTo>
                <a:cubicBezTo>
                  <a:pt x="208954" y="70673"/>
                  <a:pt x="279627" y="0"/>
                  <a:pt x="366807"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DD428B02-5844-430F-91A8-215BA20922E8}"/>
              </a:ext>
            </a:extLst>
          </p:cNvPr>
          <p:cNvSpPr/>
          <p:nvPr/>
        </p:nvSpPr>
        <p:spPr>
          <a:xfrm flipH="1">
            <a:off x="3806537" y="683517"/>
            <a:ext cx="47454" cy="1619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28" name="TextBox 27">
            <a:extLst>
              <a:ext uri="{FF2B5EF4-FFF2-40B4-BE49-F238E27FC236}">
                <a16:creationId xmlns:a16="http://schemas.microsoft.com/office/drawing/2014/main" id="{01A2D6C1-DDD9-4D45-B12F-9606DE7E1CE5}"/>
              </a:ext>
            </a:extLst>
          </p:cNvPr>
          <p:cNvSpPr txBox="1"/>
          <p:nvPr/>
        </p:nvSpPr>
        <p:spPr>
          <a:xfrm>
            <a:off x="3023725" y="3823085"/>
            <a:ext cx="1613079" cy="715581"/>
          </a:xfrm>
          <a:prstGeom prst="rect">
            <a:avLst/>
          </a:prstGeom>
          <a:noFill/>
        </p:spPr>
        <p:txBody>
          <a:bodyPr wrap="square" rtlCol="0">
            <a:spAutoFit/>
          </a:bodyPr>
          <a:lstStyle/>
          <a:p>
            <a:pPr algn="ctr"/>
            <a:r>
              <a:rPr lang="en-US" sz="1350" dirty="0">
                <a:solidFill>
                  <a:schemeClr val="bg1"/>
                </a:solidFill>
                <a:latin typeface="Arial" panose="020B0604020202020204" pitchFamily="34" charset="0"/>
                <a:cs typeface="Arial" panose="020B0604020202020204" pitchFamily="34" charset="0"/>
              </a:rPr>
              <a:t>No availability of suitable </a:t>
            </a:r>
          </a:p>
          <a:p>
            <a:pPr algn="ctr"/>
            <a:r>
              <a:rPr lang="en-US" sz="1350" dirty="0">
                <a:solidFill>
                  <a:schemeClr val="bg1"/>
                </a:solidFill>
                <a:latin typeface="Arial" panose="020B0604020202020204" pitchFamily="34" charset="0"/>
                <a:cs typeface="Arial" panose="020B0604020202020204" pitchFamily="34" charset="0"/>
              </a:rPr>
              <a:t>packages</a:t>
            </a:r>
          </a:p>
        </p:txBody>
      </p:sp>
      <p:sp>
        <p:nvSpPr>
          <p:cNvPr id="29" name="TextBox 28">
            <a:extLst>
              <a:ext uri="{FF2B5EF4-FFF2-40B4-BE49-F238E27FC236}">
                <a16:creationId xmlns:a16="http://schemas.microsoft.com/office/drawing/2014/main" id="{5A57466C-ED4F-49DD-891B-1B3C7CD2D0EA}"/>
              </a:ext>
            </a:extLst>
          </p:cNvPr>
          <p:cNvSpPr txBox="1"/>
          <p:nvPr/>
        </p:nvSpPr>
        <p:spPr>
          <a:xfrm>
            <a:off x="3597372" y="2744680"/>
            <a:ext cx="465787" cy="861774"/>
          </a:xfrm>
          <a:prstGeom prst="rect">
            <a:avLst/>
          </a:prstGeom>
          <a:noFill/>
        </p:spPr>
        <p:txBody>
          <a:bodyPr wrap="square" rtlCol="0">
            <a:spAutoFit/>
          </a:bodyPr>
          <a:lstStyle>
            <a:defPPr>
              <a:defRPr lang="en-US"/>
            </a:defPPr>
            <a:lvl1pPr algn="ctr">
              <a:defRPr sz="1600" b="1">
                <a:effectLst>
                  <a:outerShdw blurRad="50800" dist="38100" dir="2700000" algn="tl" rotWithShape="0">
                    <a:prstClr val="black">
                      <a:alpha val="40000"/>
                    </a:prstClr>
                  </a:outerShdw>
                </a:effectLst>
                <a:latin typeface="Gill Sans MT" panose="020B0502020104020203" pitchFamily="34" charset="0"/>
              </a:defRPr>
            </a:lvl1pPr>
          </a:lstStyle>
          <a:p>
            <a:r>
              <a:rPr lang="en-US" sz="5000" dirty="0">
                <a:solidFill>
                  <a:schemeClr val="bg1"/>
                </a:solidFill>
                <a:effectLst>
                  <a:outerShdw blurRad="50800" dist="38100" algn="l" rotWithShape="0">
                    <a:prstClr val="black">
                      <a:alpha val="40000"/>
                    </a:prstClr>
                  </a:outerShdw>
                </a:effectLst>
                <a:latin typeface="Courier New" panose="02070309020205020404" pitchFamily="49" charset="0"/>
                <a:cs typeface="Courier New" panose="02070309020205020404" pitchFamily="49" charset="0"/>
              </a:rPr>
              <a:t>1</a:t>
            </a:r>
          </a:p>
        </p:txBody>
      </p:sp>
      <p:sp>
        <p:nvSpPr>
          <p:cNvPr id="30" name="Rectangle 29">
            <a:extLst>
              <a:ext uri="{FF2B5EF4-FFF2-40B4-BE49-F238E27FC236}">
                <a16:creationId xmlns:a16="http://schemas.microsoft.com/office/drawing/2014/main" id="{DD428B02-5844-430F-91A8-215BA20922E8}"/>
              </a:ext>
            </a:extLst>
          </p:cNvPr>
          <p:cNvSpPr/>
          <p:nvPr/>
        </p:nvSpPr>
        <p:spPr>
          <a:xfrm flipV="1">
            <a:off x="3545812" y="676516"/>
            <a:ext cx="4481200" cy="588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solidFill>
                <a:schemeClr val="tx1"/>
              </a:solidFill>
            </a:endParaRPr>
          </a:p>
        </p:txBody>
      </p:sp>
    </p:spTree>
    <p:extLst>
      <p:ext uri="{BB962C8B-B14F-4D97-AF65-F5344CB8AC3E}">
        <p14:creationId xmlns:p14="http://schemas.microsoft.com/office/powerpoint/2010/main" val="37924533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000"/>
                                        <p:tgtEl>
                                          <p:spTgt spid="20"/>
                                        </p:tgtEl>
                                      </p:cBhvr>
                                    </p:animEffect>
                                    <p:anim calcmode="lin" valueType="num">
                                      <p:cBhvr>
                                        <p:cTn id="38" dur="1000" fill="hold"/>
                                        <p:tgtEl>
                                          <p:spTgt spid="20"/>
                                        </p:tgtEl>
                                        <p:attrNameLst>
                                          <p:attrName>ppt_x</p:attrName>
                                        </p:attrNameLst>
                                      </p:cBhvr>
                                      <p:tavLst>
                                        <p:tav tm="0">
                                          <p:val>
                                            <p:strVal val="#ppt_x"/>
                                          </p:val>
                                        </p:tav>
                                        <p:tav tm="100000">
                                          <p:val>
                                            <p:strVal val="#ppt_x"/>
                                          </p:val>
                                        </p:tav>
                                      </p:tavLst>
                                    </p:anim>
                                    <p:anim calcmode="lin" valueType="num">
                                      <p:cBhvr>
                                        <p:cTn id="39" dur="1000" fill="hold"/>
                                        <p:tgtEl>
                                          <p:spTgt spid="2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1000"/>
                                        <p:tgtEl>
                                          <p:spTgt spid="24"/>
                                        </p:tgtEl>
                                      </p:cBhvr>
                                    </p:animEffect>
                                    <p:anim calcmode="lin" valueType="num">
                                      <p:cBhvr>
                                        <p:cTn id="53" dur="1000" fill="hold"/>
                                        <p:tgtEl>
                                          <p:spTgt spid="24"/>
                                        </p:tgtEl>
                                        <p:attrNameLst>
                                          <p:attrName>ppt_x</p:attrName>
                                        </p:attrNameLst>
                                      </p:cBhvr>
                                      <p:tavLst>
                                        <p:tav tm="0">
                                          <p:val>
                                            <p:strVal val="#ppt_x"/>
                                          </p:val>
                                        </p:tav>
                                        <p:tav tm="100000">
                                          <p:val>
                                            <p:strVal val="#ppt_x"/>
                                          </p:val>
                                        </p:tav>
                                      </p:tavLst>
                                    </p:anim>
                                    <p:anim calcmode="lin" valueType="num">
                                      <p:cBhvr>
                                        <p:cTn id="54" dur="1000" fill="hold"/>
                                        <p:tgtEl>
                                          <p:spTgt spid="2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1000"/>
                                        <p:tgtEl>
                                          <p:spTgt spid="25"/>
                                        </p:tgtEl>
                                      </p:cBhvr>
                                    </p:animEffect>
                                    <p:anim calcmode="lin" valueType="num">
                                      <p:cBhvr>
                                        <p:cTn id="63" dur="1000" fill="hold"/>
                                        <p:tgtEl>
                                          <p:spTgt spid="25"/>
                                        </p:tgtEl>
                                        <p:attrNameLst>
                                          <p:attrName>ppt_x</p:attrName>
                                        </p:attrNameLst>
                                      </p:cBhvr>
                                      <p:tavLst>
                                        <p:tav tm="0">
                                          <p:val>
                                            <p:strVal val="#ppt_x"/>
                                          </p:val>
                                        </p:tav>
                                        <p:tav tm="100000">
                                          <p:val>
                                            <p:strVal val="#ppt_x"/>
                                          </p:val>
                                        </p:tav>
                                      </p:tavLst>
                                    </p:anim>
                                    <p:anim calcmode="lin" valueType="num">
                                      <p:cBhvr>
                                        <p:cTn id="64" dur="1000" fill="hold"/>
                                        <p:tgtEl>
                                          <p:spTgt spid="2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1000"/>
                                        <p:tgtEl>
                                          <p:spTgt spid="11"/>
                                        </p:tgtEl>
                                      </p:cBhvr>
                                    </p:animEffect>
                                    <p:anim calcmode="lin" valueType="num">
                                      <p:cBhvr>
                                        <p:cTn id="93" dur="1000" fill="hold"/>
                                        <p:tgtEl>
                                          <p:spTgt spid="11"/>
                                        </p:tgtEl>
                                        <p:attrNameLst>
                                          <p:attrName>ppt_x</p:attrName>
                                        </p:attrNameLst>
                                      </p:cBhvr>
                                      <p:tavLst>
                                        <p:tav tm="0">
                                          <p:val>
                                            <p:strVal val="#ppt_x"/>
                                          </p:val>
                                        </p:tav>
                                        <p:tav tm="100000">
                                          <p:val>
                                            <p:strVal val="#ppt_x"/>
                                          </p:val>
                                        </p:tav>
                                      </p:tavLst>
                                    </p:anim>
                                    <p:anim calcmode="lin" valueType="num">
                                      <p:cBhvr>
                                        <p:cTn id="94" dur="1000" fill="hold"/>
                                        <p:tgtEl>
                                          <p:spTgt spid="1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1000"/>
                                        <p:tgtEl>
                                          <p:spTgt spid="10"/>
                                        </p:tgtEl>
                                      </p:cBhvr>
                                    </p:animEffect>
                                    <p:anim calcmode="lin" valueType="num">
                                      <p:cBhvr>
                                        <p:cTn id="98" dur="1000" fill="hold"/>
                                        <p:tgtEl>
                                          <p:spTgt spid="10"/>
                                        </p:tgtEl>
                                        <p:attrNameLst>
                                          <p:attrName>ppt_x</p:attrName>
                                        </p:attrNameLst>
                                      </p:cBhvr>
                                      <p:tavLst>
                                        <p:tav tm="0">
                                          <p:val>
                                            <p:strVal val="#ppt_x"/>
                                          </p:val>
                                        </p:tav>
                                        <p:tav tm="100000">
                                          <p:val>
                                            <p:strVal val="#ppt_x"/>
                                          </p:val>
                                        </p:tav>
                                      </p:tavLst>
                                    </p:anim>
                                    <p:anim calcmode="lin" valueType="num">
                                      <p:cBhvr>
                                        <p:cTn id="9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8" grpId="0" animBg="1"/>
      <p:bldP spid="19" grpId="0" animBg="1"/>
      <p:bldP spid="20" grpId="0" animBg="1"/>
      <p:bldP spid="21" grpId="0" animBg="1"/>
      <p:bldP spid="22" grpId="0"/>
      <p:bldP spid="23" grpId="0"/>
      <p:bldP spid="24" grpId="0" animBg="1"/>
      <p:bldP spid="25" grpId="0" animBg="1"/>
      <p:bldP spid="26" grpId="0" animBg="1"/>
      <p:bldP spid="27" grpId="0" animBg="1"/>
      <p:bldP spid="28" grpId="0"/>
      <p:bldP spid="29" grpId="0"/>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18E0C76-7DE6-46A5-B3FA-127EC3AD3BE5}"/>
              </a:ext>
            </a:extLst>
          </p:cNvPr>
          <p:cNvSpPr>
            <a:spLocks noGrp="1"/>
          </p:cNvSpPr>
          <p:nvPr>
            <p:ph type="dt" sz="half" idx="10"/>
          </p:nvPr>
        </p:nvSpPr>
        <p:spPr>
          <a:xfrm>
            <a:off x="167597" y="3887288"/>
            <a:ext cx="2133600" cy="273844"/>
          </a:xfrm>
        </p:spPr>
        <p:txBody>
          <a:bodyPr/>
          <a:lstStyle/>
          <a:p>
            <a:fld id="{988B75DF-D204-40C0-8CD9-3E5537A02A6A}"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4" name="Slide Number Placeholder 3">
            <a:extLst>
              <a:ext uri="{FF2B5EF4-FFF2-40B4-BE49-F238E27FC236}">
                <a16:creationId xmlns:a16="http://schemas.microsoft.com/office/drawing/2014/main" id="{DF43D6AB-B06B-49AC-B83B-9B01C909DC59}"/>
              </a:ext>
            </a:extLst>
          </p:cNvPr>
          <p:cNvSpPr>
            <a:spLocks noGrp="1"/>
          </p:cNvSpPr>
          <p:nvPr>
            <p:ph type="sldNum" sz="quarter" idx="12"/>
          </p:nvPr>
        </p:nvSpPr>
        <p:spPr>
          <a:xfrm>
            <a:off x="6807435" y="3887288"/>
            <a:ext cx="2133600" cy="273844"/>
          </a:xfrm>
        </p:spPr>
        <p:txBody>
          <a:bodyPr/>
          <a:lstStyle/>
          <a:p>
            <a:fld id="{B82CCC60-E8CD-4174-8B1A-7DF615B22EEF}" type="slidenum">
              <a:rPr lang="en-US" sz="1400" b="1" smtClean="0">
                <a:solidFill>
                  <a:schemeClr val="tx1">
                    <a:lumMod val="95000"/>
                    <a:lumOff val="5000"/>
                  </a:schemeClr>
                </a:solidFill>
              </a:rPr>
              <a:pPr/>
              <a:t>6</a:t>
            </a:fld>
            <a:endParaRPr lang="en-US" sz="1400" b="1" dirty="0">
              <a:solidFill>
                <a:schemeClr val="tx1">
                  <a:lumMod val="95000"/>
                  <a:lumOff val="5000"/>
                </a:schemeClr>
              </a:solidFill>
            </a:endParaRPr>
          </a:p>
        </p:txBody>
      </p:sp>
      <p:sp>
        <p:nvSpPr>
          <p:cNvPr id="87" name="Circle: Hollow 30">
            <a:extLst>
              <a:ext uri="{FF2B5EF4-FFF2-40B4-BE49-F238E27FC236}">
                <a16:creationId xmlns:a16="http://schemas.microsoft.com/office/drawing/2014/main" id="{647A158F-E66E-4F2B-836D-01D28D64E430}"/>
              </a:ext>
            </a:extLst>
          </p:cNvPr>
          <p:cNvSpPr/>
          <p:nvPr/>
        </p:nvSpPr>
        <p:spPr>
          <a:xfrm>
            <a:off x="1665115" y="1934665"/>
            <a:ext cx="1438870" cy="1221724"/>
          </a:xfrm>
          <a:prstGeom prst="donut">
            <a:avLst>
              <a:gd name="adj" fmla="val 470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88" name="Group 87">
            <a:extLst>
              <a:ext uri="{FF2B5EF4-FFF2-40B4-BE49-F238E27FC236}">
                <a16:creationId xmlns:a16="http://schemas.microsoft.com/office/drawing/2014/main" id="{0322B796-1C2F-474E-9FAE-3B110336D66B}"/>
              </a:ext>
            </a:extLst>
          </p:cNvPr>
          <p:cNvGrpSpPr/>
          <p:nvPr/>
        </p:nvGrpSpPr>
        <p:grpSpPr>
          <a:xfrm>
            <a:off x="1935835" y="1351142"/>
            <a:ext cx="922167" cy="798044"/>
            <a:chOff x="2356834" y="1022351"/>
            <a:chExt cx="1030310" cy="1076905"/>
          </a:xfrm>
        </p:grpSpPr>
        <p:sp>
          <p:nvSpPr>
            <p:cNvPr id="89" name="Freeform: Shape 32">
              <a:extLst>
                <a:ext uri="{FF2B5EF4-FFF2-40B4-BE49-F238E27FC236}">
                  <a16:creationId xmlns:a16="http://schemas.microsoft.com/office/drawing/2014/main" id="{4E9EFA00-FC02-4084-8111-AB849892E4CF}"/>
                </a:ext>
              </a:extLst>
            </p:cNvPr>
            <p:cNvSpPr/>
            <p:nvPr/>
          </p:nvSpPr>
          <p:spPr>
            <a:xfrm>
              <a:off x="2356834" y="1725769"/>
              <a:ext cx="1030310" cy="373487"/>
            </a:xfrm>
            <a:custGeom>
              <a:avLst/>
              <a:gdLst>
                <a:gd name="connsiteX0" fmla="*/ 48923 w 1030310"/>
                <a:gd name="connsiteY0" fmla="*/ 0 h 373487"/>
                <a:gd name="connsiteX1" fmla="*/ 981387 w 1030310"/>
                <a:gd name="connsiteY1" fmla="*/ 0 h 373487"/>
                <a:gd name="connsiteX2" fmla="*/ 1030310 w 1030310"/>
                <a:gd name="connsiteY2" fmla="*/ 373487 h 373487"/>
                <a:gd name="connsiteX3" fmla="*/ 907066 w 1030310"/>
                <a:gd name="connsiteY3" fmla="*/ 373487 h 373487"/>
                <a:gd name="connsiteX4" fmla="*/ 830866 w 1030310"/>
                <a:gd name="connsiteY4" fmla="*/ 297287 h 373487"/>
                <a:gd name="connsiteX5" fmla="*/ 754666 w 1030310"/>
                <a:gd name="connsiteY5" fmla="*/ 373487 h 373487"/>
                <a:gd name="connsiteX6" fmla="*/ 278416 w 1030310"/>
                <a:gd name="connsiteY6" fmla="*/ 373487 h 373487"/>
                <a:gd name="connsiteX7" fmla="*/ 202216 w 1030310"/>
                <a:gd name="connsiteY7" fmla="*/ 297287 h 373487"/>
                <a:gd name="connsiteX8" fmla="*/ 126016 w 1030310"/>
                <a:gd name="connsiteY8" fmla="*/ 373487 h 373487"/>
                <a:gd name="connsiteX9" fmla="*/ 0 w 1030310"/>
                <a:gd name="connsiteY9" fmla="*/ 373487 h 373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310" h="373487">
                  <a:moveTo>
                    <a:pt x="48923" y="0"/>
                  </a:moveTo>
                  <a:lnTo>
                    <a:pt x="981387" y="0"/>
                  </a:lnTo>
                  <a:lnTo>
                    <a:pt x="1030310" y="373487"/>
                  </a:lnTo>
                  <a:lnTo>
                    <a:pt x="907066" y="373487"/>
                  </a:lnTo>
                  <a:cubicBezTo>
                    <a:pt x="907066" y="331403"/>
                    <a:pt x="872950" y="297287"/>
                    <a:pt x="830866" y="297287"/>
                  </a:cubicBezTo>
                  <a:cubicBezTo>
                    <a:pt x="788782" y="297287"/>
                    <a:pt x="754666" y="331403"/>
                    <a:pt x="754666" y="373487"/>
                  </a:cubicBezTo>
                  <a:lnTo>
                    <a:pt x="278416" y="373487"/>
                  </a:lnTo>
                  <a:cubicBezTo>
                    <a:pt x="278416" y="331403"/>
                    <a:pt x="244300" y="297287"/>
                    <a:pt x="202216" y="297287"/>
                  </a:cubicBezTo>
                  <a:cubicBezTo>
                    <a:pt x="160132" y="297287"/>
                    <a:pt x="126016" y="331403"/>
                    <a:pt x="126016" y="373487"/>
                  </a:cubicBezTo>
                  <a:lnTo>
                    <a:pt x="0" y="373487"/>
                  </a:lnTo>
                  <a:close/>
                </a:path>
              </a:pathLst>
            </a:custGeom>
            <a:gradFill>
              <a:gsLst>
                <a:gs pos="58000">
                  <a:schemeClr val="tx1">
                    <a:lumMod val="65000"/>
                    <a:lumOff val="35000"/>
                  </a:schemeClr>
                </a:gs>
                <a:gs pos="37000">
                  <a:schemeClr val="tx1"/>
                </a:gs>
                <a:gs pos="74000">
                  <a:schemeClr val="tx1">
                    <a:lumMod val="85000"/>
                    <a:lumOff val="15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Freeform: Shape 33">
              <a:extLst>
                <a:ext uri="{FF2B5EF4-FFF2-40B4-BE49-F238E27FC236}">
                  <a16:creationId xmlns:a16="http://schemas.microsoft.com/office/drawing/2014/main" id="{D74E3744-0958-4E3D-8245-A5C2E2F2C83F}"/>
                </a:ext>
              </a:extLst>
            </p:cNvPr>
            <p:cNvSpPr/>
            <p:nvPr/>
          </p:nvSpPr>
          <p:spPr>
            <a:xfrm>
              <a:off x="2542984" y="1022351"/>
              <a:ext cx="658904" cy="1028237"/>
            </a:xfrm>
            <a:custGeom>
              <a:avLst/>
              <a:gdLst>
                <a:gd name="connsiteX0" fmla="*/ 219376 w 658904"/>
                <a:gd name="connsiteY0" fmla="*/ 96443 h 1028237"/>
                <a:gd name="connsiteX1" fmla="*/ 246612 w 658904"/>
                <a:gd name="connsiteY1" fmla="*/ 100474 h 1028237"/>
                <a:gd name="connsiteX2" fmla="*/ 238871 w 658904"/>
                <a:gd name="connsiteY2" fmla="*/ 133134 h 1028237"/>
                <a:gd name="connsiteX3" fmla="*/ 238871 w 658904"/>
                <a:gd name="connsiteY3" fmla="*/ 133134 h 1028237"/>
                <a:gd name="connsiteX4" fmla="*/ 26693 w 658904"/>
                <a:gd name="connsiteY4" fmla="*/ 1028237 h 1028237"/>
                <a:gd name="connsiteX5" fmla="*/ 0 w 658904"/>
                <a:gd name="connsiteY5" fmla="*/ 1021910 h 1028237"/>
                <a:gd name="connsiteX6" fmla="*/ 212213 w 658904"/>
                <a:gd name="connsiteY6" fmla="*/ 126662 h 1028237"/>
                <a:gd name="connsiteX7" fmla="*/ 212213 w 658904"/>
                <a:gd name="connsiteY7" fmla="*/ 126662 h 1028237"/>
                <a:gd name="connsiteX8" fmla="*/ 317690 w 658904"/>
                <a:gd name="connsiteY8" fmla="*/ 0 h 1028237"/>
                <a:gd name="connsiteX9" fmla="*/ 511365 w 658904"/>
                <a:gd name="connsiteY9" fmla="*/ 69723 h 1028237"/>
                <a:gd name="connsiteX10" fmla="*/ 454639 w 658904"/>
                <a:gd name="connsiteY10" fmla="*/ 119025 h 1028237"/>
                <a:gd name="connsiteX11" fmla="*/ 446837 w 658904"/>
                <a:gd name="connsiteY11" fmla="*/ 120919 h 1028237"/>
                <a:gd name="connsiteX12" fmla="*/ 658904 w 658904"/>
                <a:gd name="connsiteY12" fmla="*/ 1015558 h 1028237"/>
                <a:gd name="connsiteX13" fmla="*/ 632212 w 658904"/>
                <a:gd name="connsiteY13" fmla="*/ 1021885 h 1028237"/>
                <a:gd name="connsiteX14" fmla="*/ 420178 w 658904"/>
                <a:gd name="connsiteY14" fmla="*/ 127389 h 1028237"/>
                <a:gd name="connsiteX15" fmla="*/ 420178 w 658904"/>
                <a:gd name="connsiteY15" fmla="*/ 127389 h 1028237"/>
                <a:gd name="connsiteX16" fmla="*/ 412949 w 658904"/>
                <a:gd name="connsiteY16" fmla="*/ 96896 h 1028237"/>
                <a:gd name="connsiteX17" fmla="*/ 429990 w 658904"/>
                <a:gd name="connsiteY17" fmla="*/ 94374 h 1028237"/>
                <a:gd name="connsiteX18" fmla="*/ 439788 w 658904"/>
                <a:gd name="connsiteY18" fmla="*/ 91184 h 1028237"/>
                <a:gd name="connsiteX19" fmla="*/ 464025 w 658904"/>
                <a:gd name="connsiteY19" fmla="*/ 83293 h 1028237"/>
                <a:gd name="connsiteX20" fmla="*/ 476505 w 658904"/>
                <a:gd name="connsiteY20" fmla="*/ 69723 h 1028237"/>
                <a:gd name="connsiteX21" fmla="*/ 317691 w 658904"/>
                <a:gd name="connsiteY21" fmla="*/ 34861 h 1028237"/>
                <a:gd name="connsiteX22" fmla="*/ 158877 w 658904"/>
                <a:gd name="connsiteY22" fmla="*/ 69723 h 1028237"/>
                <a:gd name="connsiteX23" fmla="*/ 205392 w 658904"/>
                <a:gd name="connsiteY23" fmla="*/ 94374 h 1028237"/>
                <a:gd name="connsiteX24" fmla="*/ 219375 w 658904"/>
                <a:gd name="connsiteY24" fmla="*/ 96443 h 1028237"/>
                <a:gd name="connsiteX25" fmla="*/ 212212 w 658904"/>
                <a:gd name="connsiteY25" fmla="*/ 126663 h 1028237"/>
                <a:gd name="connsiteX26" fmla="*/ 180741 w 658904"/>
                <a:gd name="connsiteY26" fmla="*/ 119025 h 1028237"/>
                <a:gd name="connsiteX27" fmla="*/ 124015 w 658904"/>
                <a:gd name="connsiteY27" fmla="*/ 69723 h 1028237"/>
                <a:gd name="connsiteX28" fmla="*/ 317690 w 658904"/>
                <a:gd name="connsiteY28" fmla="*/ 0 h 102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58904" h="1028237">
                  <a:moveTo>
                    <a:pt x="219376" y="96443"/>
                  </a:moveTo>
                  <a:lnTo>
                    <a:pt x="246612" y="100474"/>
                  </a:lnTo>
                  <a:lnTo>
                    <a:pt x="238871" y="133134"/>
                  </a:lnTo>
                  <a:lnTo>
                    <a:pt x="238871" y="133134"/>
                  </a:lnTo>
                  <a:lnTo>
                    <a:pt x="26693" y="1028237"/>
                  </a:lnTo>
                  <a:lnTo>
                    <a:pt x="0" y="1021910"/>
                  </a:lnTo>
                  <a:lnTo>
                    <a:pt x="212213" y="126662"/>
                  </a:lnTo>
                  <a:lnTo>
                    <a:pt x="212213" y="126662"/>
                  </a:lnTo>
                  <a:close/>
                  <a:moveTo>
                    <a:pt x="317690" y="0"/>
                  </a:moveTo>
                  <a:cubicBezTo>
                    <a:pt x="424654" y="0"/>
                    <a:pt x="511365" y="31216"/>
                    <a:pt x="511365" y="69723"/>
                  </a:cubicBezTo>
                  <a:cubicBezTo>
                    <a:pt x="511365" y="88977"/>
                    <a:pt x="489687" y="106407"/>
                    <a:pt x="454639" y="119025"/>
                  </a:cubicBezTo>
                  <a:lnTo>
                    <a:pt x="446837" y="120919"/>
                  </a:lnTo>
                  <a:lnTo>
                    <a:pt x="658904" y="1015558"/>
                  </a:lnTo>
                  <a:lnTo>
                    <a:pt x="632212" y="1021885"/>
                  </a:lnTo>
                  <a:lnTo>
                    <a:pt x="420178" y="127389"/>
                  </a:lnTo>
                  <a:lnTo>
                    <a:pt x="420178" y="127389"/>
                  </a:lnTo>
                  <a:lnTo>
                    <a:pt x="412949" y="96896"/>
                  </a:lnTo>
                  <a:lnTo>
                    <a:pt x="429990" y="94374"/>
                  </a:lnTo>
                  <a:lnTo>
                    <a:pt x="439788" y="91184"/>
                  </a:lnTo>
                  <a:lnTo>
                    <a:pt x="464025" y="83293"/>
                  </a:lnTo>
                  <a:cubicBezTo>
                    <a:pt x="472061" y="79122"/>
                    <a:pt x="476505" y="74537"/>
                    <a:pt x="476505" y="69723"/>
                  </a:cubicBezTo>
                  <a:cubicBezTo>
                    <a:pt x="476505" y="50469"/>
                    <a:pt x="405402" y="34861"/>
                    <a:pt x="317691" y="34861"/>
                  </a:cubicBezTo>
                  <a:cubicBezTo>
                    <a:pt x="229980" y="34861"/>
                    <a:pt x="158877" y="50469"/>
                    <a:pt x="158877" y="69723"/>
                  </a:cubicBezTo>
                  <a:cubicBezTo>
                    <a:pt x="158877" y="79350"/>
                    <a:pt x="176653" y="88066"/>
                    <a:pt x="205392" y="94374"/>
                  </a:cubicBezTo>
                  <a:lnTo>
                    <a:pt x="219375" y="96443"/>
                  </a:lnTo>
                  <a:lnTo>
                    <a:pt x="212212" y="126663"/>
                  </a:lnTo>
                  <a:lnTo>
                    <a:pt x="180741" y="119025"/>
                  </a:lnTo>
                  <a:cubicBezTo>
                    <a:pt x="145693" y="106407"/>
                    <a:pt x="124015" y="88977"/>
                    <a:pt x="124015" y="69723"/>
                  </a:cubicBezTo>
                  <a:cubicBezTo>
                    <a:pt x="124015" y="31216"/>
                    <a:pt x="210726" y="0"/>
                    <a:pt x="31769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91" name="Freeform: Shape 39">
            <a:extLst>
              <a:ext uri="{FF2B5EF4-FFF2-40B4-BE49-F238E27FC236}">
                <a16:creationId xmlns:a16="http://schemas.microsoft.com/office/drawing/2014/main" id="{C60A9F4A-9E80-471A-9607-B0BEF4374B4C}"/>
              </a:ext>
            </a:extLst>
          </p:cNvPr>
          <p:cNvSpPr/>
          <p:nvPr/>
        </p:nvSpPr>
        <p:spPr>
          <a:xfrm>
            <a:off x="2361693" y="469945"/>
            <a:ext cx="45719" cy="881197"/>
          </a:xfrm>
          <a:custGeom>
            <a:avLst/>
            <a:gdLst>
              <a:gd name="connsiteX0" fmla="*/ 27432 w 27432"/>
              <a:gd name="connsiteY0" fmla="*/ 0 h 2542834"/>
              <a:gd name="connsiteX1" fmla="*/ 0 w 27432"/>
              <a:gd name="connsiteY1" fmla="*/ 0 h 2542834"/>
              <a:gd name="connsiteX2" fmla="*/ 0 w 27432"/>
              <a:gd name="connsiteY2" fmla="*/ 2542834 h 2542834"/>
              <a:gd name="connsiteX3" fmla="*/ 27432 w 27432"/>
              <a:gd name="connsiteY3" fmla="*/ 2542834 h 2542834"/>
            </a:gdLst>
            <a:ahLst/>
            <a:cxnLst>
              <a:cxn ang="0">
                <a:pos x="connsiteX0" y="connsiteY0"/>
              </a:cxn>
              <a:cxn ang="0">
                <a:pos x="connsiteX1" y="connsiteY1"/>
              </a:cxn>
              <a:cxn ang="0">
                <a:pos x="connsiteX2" y="connsiteY2"/>
              </a:cxn>
              <a:cxn ang="0">
                <a:pos x="connsiteX3" y="connsiteY3"/>
              </a:cxn>
            </a:cxnLst>
            <a:rect l="l" t="t" r="r" b="b"/>
            <a:pathLst>
              <a:path w="27432" h="2542834">
                <a:moveTo>
                  <a:pt x="27432" y="0"/>
                </a:moveTo>
                <a:lnTo>
                  <a:pt x="0" y="0"/>
                </a:lnTo>
                <a:lnTo>
                  <a:pt x="0" y="2542834"/>
                </a:lnTo>
                <a:lnTo>
                  <a:pt x="27432" y="254283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Rectangle: Rounded Corners 44">
            <a:extLst>
              <a:ext uri="{FF2B5EF4-FFF2-40B4-BE49-F238E27FC236}">
                <a16:creationId xmlns:a16="http://schemas.microsoft.com/office/drawing/2014/main" id="{43C74C04-86AB-4C14-9607-36599BB0DE63}"/>
              </a:ext>
            </a:extLst>
          </p:cNvPr>
          <p:cNvSpPr/>
          <p:nvPr/>
        </p:nvSpPr>
        <p:spPr>
          <a:xfrm>
            <a:off x="1609514" y="3206053"/>
            <a:ext cx="1641511" cy="39340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Password procted</a:t>
            </a:r>
            <a:endParaRPr lang="en-IN" sz="1350" dirty="0"/>
          </a:p>
        </p:txBody>
      </p:sp>
      <p:pic>
        <p:nvPicPr>
          <p:cNvPr id="93" name="Content Placeholder 4">
            <a:extLst>
              <a:ext uri="{FF2B5EF4-FFF2-40B4-BE49-F238E27FC236}">
                <a16:creationId xmlns:a16="http://schemas.microsoft.com/office/drawing/2014/main" id="{1FEE1826-7149-48CF-975C-D8D391BB6B1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8975" y="2182190"/>
            <a:ext cx="1124724" cy="726673"/>
          </a:xfrm>
        </p:spPr>
      </p:pic>
      <p:sp>
        <p:nvSpPr>
          <p:cNvPr id="94" name="Circle: Hollow 30">
            <a:extLst>
              <a:ext uri="{FF2B5EF4-FFF2-40B4-BE49-F238E27FC236}">
                <a16:creationId xmlns:a16="http://schemas.microsoft.com/office/drawing/2014/main" id="{647A158F-E66E-4F2B-836D-01D28D64E430}"/>
              </a:ext>
            </a:extLst>
          </p:cNvPr>
          <p:cNvSpPr/>
          <p:nvPr/>
        </p:nvSpPr>
        <p:spPr>
          <a:xfrm>
            <a:off x="3459999" y="2315477"/>
            <a:ext cx="1438870" cy="1221724"/>
          </a:xfrm>
          <a:prstGeom prst="donut">
            <a:avLst>
              <a:gd name="adj" fmla="val 4709"/>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95" name="Group 94">
            <a:extLst>
              <a:ext uri="{FF2B5EF4-FFF2-40B4-BE49-F238E27FC236}">
                <a16:creationId xmlns:a16="http://schemas.microsoft.com/office/drawing/2014/main" id="{0322B796-1C2F-474E-9FAE-3B110336D66B}"/>
              </a:ext>
            </a:extLst>
          </p:cNvPr>
          <p:cNvGrpSpPr/>
          <p:nvPr/>
        </p:nvGrpSpPr>
        <p:grpSpPr>
          <a:xfrm>
            <a:off x="3730719" y="1731954"/>
            <a:ext cx="922167" cy="798044"/>
            <a:chOff x="2356834" y="1022351"/>
            <a:chExt cx="1030310" cy="1076905"/>
          </a:xfrm>
        </p:grpSpPr>
        <p:sp>
          <p:nvSpPr>
            <p:cNvPr id="96" name="Freeform: Shape 32">
              <a:extLst>
                <a:ext uri="{FF2B5EF4-FFF2-40B4-BE49-F238E27FC236}">
                  <a16:creationId xmlns:a16="http://schemas.microsoft.com/office/drawing/2014/main" id="{4E9EFA00-FC02-4084-8111-AB849892E4CF}"/>
                </a:ext>
              </a:extLst>
            </p:cNvPr>
            <p:cNvSpPr/>
            <p:nvPr/>
          </p:nvSpPr>
          <p:spPr>
            <a:xfrm>
              <a:off x="2356834" y="1725769"/>
              <a:ext cx="1030310" cy="373487"/>
            </a:xfrm>
            <a:custGeom>
              <a:avLst/>
              <a:gdLst>
                <a:gd name="connsiteX0" fmla="*/ 48923 w 1030310"/>
                <a:gd name="connsiteY0" fmla="*/ 0 h 373487"/>
                <a:gd name="connsiteX1" fmla="*/ 981387 w 1030310"/>
                <a:gd name="connsiteY1" fmla="*/ 0 h 373487"/>
                <a:gd name="connsiteX2" fmla="*/ 1030310 w 1030310"/>
                <a:gd name="connsiteY2" fmla="*/ 373487 h 373487"/>
                <a:gd name="connsiteX3" fmla="*/ 907066 w 1030310"/>
                <a:gd name="connsiteY3" fmla="*/ 373487 h 373487"/>
                <a:gd name="connsiteX4" fmla="*/ 830866 w 1030310"/>
                <a:gd name="connsiteY4" fmla="*/ 297287 h 373487"/>
                <a:gd name="connsiteX5" fmla="*/ 754666 w 1030310"/>
                <a:gd name="connsiteY5" fmla="*/ 373487 h 373487"/>
                <a:gd name="connsiteX6" fmla="*/ 278416 w 1030310"/>
                <a:gd name="connsiteY6" fmla="*/ 373487 h 373487"/>
                <a:gd name="connsiteX7" fmla="*/ 202216 w 1030310"/>
                <a:gd name="connsiteY7" fmla="*/ 297287 h 373487"/>
                <a:gd name="connsiteX8" fmla="*/ 126016 w 1030310"/>
                <a:gd name="connsiteY8" fmla="*/ 373487 h 373487"/>
                <a:gd name="connsiteX9" fmla="*/ 0 w 1030310"/>
                <a:gd name="connsiteY9" fmla="*/ 373487 h 373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310" h="373487">
                  <a:moveTo>
                    <a:pt x="48923" y="0"/>
                  </a:moveTo>
                  <a:lnTo>
                    <a:pt x="981387" y="0"/>
                  </a:lnTo>
                  <a:lnTo>
                    <a:pt x="1030310" y="373487"/>
                  </a:lnTo>
                  <a:lnTo>
                    <a:pt x="907066" y="373487"/>
                  </a:lnTo>
                  <a:cubicBezTo>
                    <a:pt x="907066" y="331403"/>
                    <a:pt x="872950" y="297287"/>
                    <a:pt x="830866" y="297287"/>
                  </a:cubicBezTo>
                  <a:cubicBezTo>
                    <a:pt x="788782" y="297287"/>
                    <a:pt x="754666" y="331403"/>
                    <a:pt x="754666" y="373487"/>
                  </a:cubicBezTo>
                  <a:lnTo>
                    <a:pt x="278416" y="373487"/>
                  </a:lnTo>
                  <a:cubicBezTo>
                    <a:pt x="278416" y="331403"/>
                    <a:pt x="244300" y="297287"/>
                    <a:pt x="202216" y="297287"/>
                  </a:cubicBezTo>
                  <a:cubicBezTo>
                    <a:pt x="160132" y="297287"/>
                    <a:pt x="126016" y="331403"/>
                    <a:pt x="126016" y="373487"/>
                  </a:cubicBezTo>
                  <a:lnTo>
                    <a:pt x="0" y="373487"/>
                  </a:lnTo>
                  <a:close/>
                </a:path>
              </a:pathLst>
            </a:custGeom>
            <a:gradFill>
              <a:gsLst>
                <a:gs pos="58000">
                  <a:schemeClr val="tx1">
                    <a:lumMod val="65000"/>
                    <a:lumOff val="35000"/>
                  </a:schemeClr>
                </a:gs>
                <a:gs pos="37000">
                  <a:schemeClr val="tx1"/>
                </a:gs>
                <a:gs pos="74000">
                  <a:schemeClr val="tx1">
                    <a:lumMod val="85000"/>
                    <a:lumOff val="15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Freeform: Shape 33">
              <a:extLst>
                <a:ext uri="{FF2B5EF4-FFF2-40B4-BE49-F238E27FC236}">
                  <a16:creationId xmlns:a16="http://schemas.microsoft.com/office/drawing/2014/main" id="{D74E3744-0958-4E3D-8245-A5C2E2F2C83F}"/>
                </a:ext>
              </a:extLst>
            </p:cNvPr>
            <p:cNvSpPr/>
            <p:nvPr/>
          </p:nvSpPr>
          <p:spPr>
            <a:xfrm>
              <a:off x="2542984" y="1022351"/>
              <a:ext cx="658904" cy="1028237"/>
            </a:xfrm>
            <a:custGeom>
              <a:avLst/>
              <a:gdLst>
                <a:gd name="connsiteX0" fmla="*/ 219376 w 658904"/>
                <a:gd name="connsiteY0" fmla="*/ 96443 h 1028237"/>
                <a:gd name="connsiteX1" fmla="*/ 246612 w 658904"/>
                <a:gd name="connsiteY1" fmla="*/ 100474 h 1028237"/>
                <a:gd name="connsiteX2" fmla="*/ 238871 w 658904"/>
                <a:gd name="connsiteY2" fmla="*/ 133134 h 1028237"/>
                <a:gd name="connsiteX3" fmla="*/ 238871 w 658904"/>
                <a:gd name="connsiteY3" fmla="*/ 133134 h 1028237"/>
                <a:gd name="connsiteX4" fmla="*/ 26693 w 658904"/>
                <a:gd name="connsiteY4" fmla="*/ 1028237 h 1028237"/>
                <a:gd name="connsiteX5" fmla="*/ 0 w 658904"/>
                <a:gd name="connsiteY5" fmla="*/ 1021910 h 1028237"/>
                <a:gd name="connsiteX6" fmla="*/ 212213 w 658904"/>
                <a:gd name="connsiteY6" fmla="*/ 126662 h 1028237"/>
                <a:gd name="connsiteX7" fmla="*/ 212213 w 658904"/>
                <a:gd name="connsiteY7" fmla="*/ 126662 h 1028237"/>
                <a:gd name="connsiteX8" fmla="*/ 317690 w 658904"/>
                <a:gd name="connsiteY8" fmla="*/ 0 h 1028237"/>
                <a:gd name="connsiteX9" fmla="*/ 511365 w 658904"/>
                <a:gd name="connsiteY9" fmla="*/ 69723 h 1028237"/>
                <a:gd name="connsiteX10" fmla="*/ 454639 w 658904"/>
                <a:gd name="connsiteY10" fmla="*/ 119025 h 1028237"/>
                <a:gd name="connsiteX11" fmla="*/ 446837 w 658904"/>
                <a:gd name="connsiteY11" fmla="*/ 120919 h 1028237"/>
                <a:gd name="connsiteX12" fmla="*/ 658904 w 658904"/>
                <a:gd name="connsiteY12" fmla="*/ 1015558 h 1028237"/>
                <a:gd name="connsiteX13" fmla="*/ 632212 w 658904"/>
                <a:gd name="connsiteY13" fmla="*/ 1021885 h 1028237"/>
                <a:gd name="connsiteX14" fmla="*/ 420178 w 658904"/>
                <a:gd name="connsiteY14" fmla="*/ 127389 h 1028237"/>
                <a:gd name="connsiteX15" fmla="*/ 420178 w 658904"/>
                <a:gd name="connsiteY15" fmla="*/ 127389 h 1028237"/>
                <a:gd name="connsiteX16" fmla="*/ 412949 w 658904"/>
                <a:gd name="connsiteY16" fmla="*/ 96896 h 1028237"/>
                <a:gd name="connsiteX17" fmla="*/ 429990 w 658904"/>
                <a:gd name="connsiteY17" fmla="*/ 94374 h 1028237"/>
                <a:gd name="connsiteX18" fmla="*/ 439788 w 658904"/>
                <a:gd name="connsiteY18" fmla="*/ 91184 h 1028237"/>
                <a:gd name="connsiteX19" fmla="*/ 464025 w 658904"/>
                <a:gd name="connsiteY19" fmla="*/ 83293 h 1028237"/>
                <a:gd name="connsiteX20" fmla="*/ 476505 w 658904"/>
                <a:gd name="connsiteY20" fmla="*/ 69723 h 1028237"/>
                <a:gd name="connsiteX21" fmla="*/ 317691 w 658904"/>
                <a:gd name="connsiteY21" fmla="*/ 34861 h 1028237"/>
                <a:gd name="connsiteX22" fmla="*/ 158877 w 658904"/>
                <a:gd name="connsiteY22" fmla="*/ 69723 h 1028237"/>
                <a:gd name="connsiteX23" fmla="*/ 205392 w 658904"/>
                <a:gd name="connsiteY23" fmla="*/ 94374 h 1028237"/>
                <a:gd name="connsiteX24" fmla="*/ 219375 w 658904"/>
                <a:gd name="connsiteY24" fmla="*/ 96443 h 1028237"/>
                <a:gd name="connsiteX25" fmla="*/ 212212 w 658904"/>
                <a:gd name="connsiteY25" fmla="*/ 126663 h 1028237"/>
                <a:gd name="connsiteX26" fmla="*/ 180741 w 658904"/>
                <a:gd name="connsiteY26" fmla="*/ 119025 h 1028237"/>
                <a:gd name="connsiteX27" fmla="*/ 124015 w 658904"/>
                <a:gd name="connsiteY27" fmla="*/ 69723 h 1028237"/>
                <a:gd name="connsiteX28" fmla="*/ 317690 w 658904"/>
                <a:gd name="connsiteY28" fmla="*/ 0 h 102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58904" h="1028237">
                  <a:moveTo>
                    <a:pt x="219376" y="96443"/>
                  </a:moveTo>
                  <a:lnTo>
                    <a:pt x="246612" y="100474"/>
                  </a:lnTo>
                  <a:lnTo>
                    <a:pt x="238871" y="133134"/>
                  </a:lnTo>
                  <a:lnTo>
                    <a:pt x="238871" y="133134"/>
                  </a:lnTo>
                  <a:lnTo>
                    <a:pt x="26693" y="1028237"/>
                  </a:lnTo>
                  <a:lnTo>
                    <a:pt x="0" y="1021910"/>
                  </a:lnTo>
                  <a:lnTo>
                    <a:pt x="212213" y="126662"/>
                  </a:lnTo>
                  <a:lnTo>
                    <a:pt x="212213" y="126662"/>
                  </a:lnTo>
                  <a:close/>
                  <a:moveTo>
                    <a:pt x="317690" y="0"/>
                  </a:moveTo>
                  <a:cubicBezTo>
                    <a:pt x="424654" y="0"/>
                    <a:pt x="511365" y="31216"/>
                    <a:pt x="511365" y="69723"/>
                  </a:cubicBezTo>
                  <a:cubicBezTo>
                    <a:pt x="511365" y="88977"/>
                    <a:pt x="489687" y="106407"/>
                    <a:pt x="454639" y="119025"/>
                  </a:cubicBezTo>
                  <a:lnTo>
                    <a:pt x="446837" y="120919"/>
                  </a:lnTo>
                  <a:lnTo>
                    <a:pt x="658904" y="1015558"/>
                  </a:lnTo>
                  <a:lnTo>
                    <a:pt x="632212" y="1021885"/>
                  </a:lnTo>
                  <a:lnTo>
                    <a:pt x="420178" y="127389"/>
                  </a:lnTo>
                  <a:lnTo>
                    <a:pt x="420178" y="127389"/>
                  </a:lnTo>
                  <a:lnTo>
                    <a:pt x="412949" y="96896"/>
                  </a:lnTo>
                  <a:lnTo>
                    <a:pt x="429990" y="94374"/>
                  </a:lnTo>
                  <a:lnTo>
                    <a:pt x="439788" y="91184"/>
                  </a:lnTo>
                  <a:lnTo>
                    <a:pt x="464025" y="83293"/>
                  </a:lnTo>
                  <a:cubicBezTo>
                    <a:pt x="472061" y="79122"/>
                    <a:pt x="476505" y="74537"/>
                    <a:pt x="476505" y="69723"/>
                  </a:cubicBezTo>
                  <a:cubicBezTo>
                    <a:pt x="476505" y="50469"/>
                    <a:pt x="405402" y="34861"/>
                    <a:pt x="317691" y="34861"/>
                  </a:cubicBezTo>
                  <a:cubicBezTo>
                    <a:pt x="229980" y="34861"/>
                    <a:pt x="158877" y="50469"/>
                    <a:pt x="158877" y="69723"/>
                  </a:cubicBezTo>
                  <a:cubicBezTo>
                    <a:pt x="158877" y="79350"/>
                    <a:pt x="176653" y="88066"/>
                    <a:pt x="205392" y="94374"/>
                  </a:cubicBezTo>
                  <a:lnTo>
                    <a:pt x="219375" y="96443"/>
                  </a:lnTo>
                  <a:lnTo>
                    <a:pt x="212212" y="126663"/>
                  </a:lnTo>
                  <a:lnTo>
                    <a:pt x="180741" y="119025"/>
                  </a:lnTo>
                  <a:cubicBezTo>
                    <a:pt x="145693" y="106407"/>
                    <a:pt x="124015" y="88977"/>
                    <a:pt x="124015" y="69723"/>
                  </a:cubicBezTo>
                  <a:cubicBezTo>
                    <a:pt x="124015" y="31216"/>
                    <a:pt x="210726" y="0"/>
                    <a:pt x="31769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98" name="Freeform: Shape 39">
            <a:extLst>
              <a:ext uri="{FF2B5EF4-FFF2-40B4-BE49-F238E27FC236}">
                <a16:creationId xmlns:a16="http://schemas.microsoft.com/office/drawing/2014/main" id="{C60A9F4A-9E80-471A-9607-B0BEF4374B4C}"/>
              </a:ext>
            </a:extLst>
          </p:cNvPr>
          <p:cNvSpPr/>
          <p:nvPr/>
        </p:nvSpPr>
        <p:spPr>
          <a:xfrm flipH="1">
            <a:off x="4168941" y="433880"/>
            <a:ext cx="50193" cy="1302867"/>
          </a:xfrm>
          <a:custGeom>
            <a:avLst/>
            <a:gdLst>
              <a:gd name="connsiteX0" fmla="*/ 27432 w 27432"/>
              <a:gd name="connsiteY0" fmla="*/ 0 h 2542834"/>
              <a:gd name="connsiteX1" fmla="*/ 0 w 27432"/>
              <a:gd name="connsiteY1" fmla="*/ 0 h 2542834"/>
              <a:gd name="connsiteX2" fmla="*/ 0 w 27432"/>
              <a:gd name="connsiteY2" fmla="*/ 2542834 h 2542834"/>
              <a:gd name="connsiteX3" fmla="*/ 27432 w 27432"/>
              <a:gd name="connsiteY3" fmla="*/ 2542834 h 2542834"/>
            </a:gdLst>
            <a:ahLst/>
            <a:cxnLst>
              <a:cxn ang="0">
                <a:pos x="connsiteX0" y="connsiteY0"/>
              </a:cxn>
              <a:cxn ang="0">
                <a:pos x="connsiteX1" y="connsiteY1"/>
              </a:cxn>
              <a:cxn ang="0">
                <a:pos x="connsiteX2" y="connsiteY2"/>
              </a:cxn>
              <a:cxn ang="0">
                <a:pos x="connsiteX3" y="connsiteY3"/>
              </a:cxn>
            </a:cxnLst>
            <a:rect l="l" t="t" r="r" b="b"/>
            <a:pathLst>
              <a:path w="27432" h="2542834">
                <a:moveTo>
                  <a:pt x="27432" y="0"/>
                </a:moveTo>
                <a:lnTo>
                  <a:pt x="0" y="0"/>
                </a:lnTo>
                <a:lnTo>
                  <a:pt x="0" y="2542834"/>
                </a:lnTo>
                <a:lnTo>
                  <a:pt x="27432" y="254283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Rounded Corners 44">
            <a:extLst>
              <a:ext uri="{FF2B5EF4-FFF2-40B4-BE49-F238E27FC236}">
                <a16:creationId xmlns:a16="http://schemas.microsoft.com/office/drawing/2014/main" id="{43C74C04-86AB-4C14-9607-36599BB0DE63}"/>
              </a:ext>
            </a:extLst>
          </p:cNvPr>
          <p:cNvSpPr/>
          <p:nvPr/>
        </p:nvSpPr>
        <p:spPr>
          <a:xfrm>
            <a:off x="3404398" y="3586865"/>
            <a:ext cx="1641511" cy="393401"/>
          </a:xfrm>
          <a:prstGeom prst="roundRec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Better Gui</a:t>
            </a:r>
            <a:endParaRPr lang="en-IN" sz="1350" dirty="0"/>
          </a:p>
        </p:txBody>
      </p:sp>
      <p:sp>
        <p:nvSpPr>
          <p:cNvPr id="101" name="Circle: Hollow 30">
            <a:extLst>
              <a:ext uri="{FF2B5EF4-FFF2-40B4-BE49-F238E27FC236}">
                <a16:creationId xmlns:a16="http://schemas.microsoft.com/office/drawing/2014/main" id="{647A158F-E66E-4F2B-836D-01D28D64E430}"/>
              </a:ext>
            </a:extLst>
          </p:cNvPr>
          <p:cNvSpPr/>
          <p:nvPr/>
        </p:nvSpPr>
        <p:spPr>
          <a:xfrm>
            <a:off x="5158406" y="1934665"/>
            <a:ext cx="1438870" cy="1221724"/>
          </a:xfrm>
          <a:prstGeom prst="donut">
            <a:avLst>
              <a:gd name="adj" fmla="val 470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02" name="Group 101">
            <a:extLst>
              <a:ext uri="{FF2B5EF4-FFF2-40B4-BE49-F238E27FC236}">
                <a16:creationId xmlns:a16="http://schemas.microsoft.com/office/drawing/2014/main" id="{0322B796-1C2F-474E-9FAE-3B110336D66B}"/>
              </a:ext>
            </a:extLst>
          </p:cNvPr>
          <p:cNvGrpSpPr/>
          <p:nvPr/>
        </p:nvGrpSpPr>
        <p:grpSpPr>
          <a:xfrm>
            <a:off x="5429126" y="1351142"/>
            <a:ext cx="922167" cy="798044"/>
            <a:chOff x="2356834" y="1022351"/>
            <a:chExt cx="1030310" cy="1076905"/>
          </a:xfrm>
        </p:grpSpPr>
        <p:sp>
          <p:nvSpPr>
            <p:cNvPr id="103" name="Freeform: Shape 32">
              <a:extLst>
                <a:ext uri="{FF2B5EF4-FFF2-40B4-BE49-F238E27FC236}">
                  <a16:creationId xmlns:a16="http://schemas.microsoft.com/office/drawing/2014/main" id="{4E9EFA00-FC02-4084-8111-AB849892E4CF}"/>
                </a:ext>
              </a:extLst>
            </p:cNvPr>
            <p:cNvSpPr/>
            <p:nvPr/>
          </p:nvSpPr>
          <p:spPr>
            <a:xfrm>
              <a:off x="2356834" y="1725769"/>
              <a:ext cx="1030310" cy="373487"/>
            </a:xfrm>
            <a:custGeom>
              <a:avLst/>
              <a:gdLst>
                <a:gd name="connsiteX0" fmla="*/ 48923 w 1030310"/>
                <a:gd name="connsiteY0" fmla="*/ 0 h 373487"/>
                <a:gd name="connsiteX1" fmla="*/ 981387 w 1030310"/>
                <a:gd name="connsiteY1" fmla="*/ 0 h 373487"/>
                <a:gd name="connsiteX2" fmla="*/ 1030310 w 1030310"/>
                <a:gd name="connsiteY2" fmla="*/ 373487 h 373487"/>
                <a:gd name="connsiteX3" fmla="*/ 907066 w 1030310"/>
                <a:gd name="connsiteY3" fmla="*/ 373487 h 373487"/>
                <a:gd name="connsiteX4" fmla="*/ 830866 w 1030310"/>
                <a:gd name="connsiteY4" fmla="*/ 297287 h 373487"/>
                <a:gd name="connsiteX5" fmla="*/ 754666 w 1030310"/>
                <a:gd name="connsiteY5" fmla="*/ 373487 h 373487"/>
                <a:gd name="connsiteX6" fmla="*/ 278416 w 1030310"/>
                <a:gd name="connsiteY6" fmla="*/ 373487 h 373487"/>
                <a:gd name="connsiteX7" fmla="*/ 202216 w 1030310"/>
                <a:gd name="connsiteY7" fmla="*/ 297287 h 373487"/>
                <a:gd name="connsiteX8" fmla="*/ 126016 w 1030310"/>
                <a:gd name="connsiteY8" fmla="*/ 373487 h 373487"/>
                <a:gd name="connsiteX9" fmla="*/ 0 w 1030310"/>
                <a:gd name="connsiteY9" fmla="*/ 373487 h 373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310" h="373487">
                  <a:moveTo>
                    <a:pt x="48923" y="0"/>
                  </a:moveTo>
                  <a:lnTo>
                    <a:pt x="981387" y="0"/>
                  </a:lnTo>
                  <a:lnTo>
                    <a:pt x="1030310" y="373487"/>
                  </a:lnTo>
                  <a:lnTo>
                    <a:pt x="907066" y="373487"/>
                  </a:lnTo>
                  <a:cubicBezTo>
                    <a:pt x="907066" y="331403"/>
                    <a:pt x="872950" y="297287"/>
                    <a:pt x="830866" y="297287"/>
                  </a:cubicBezTo>
                  <a:cubicBezTo>
                    <a:pt x="788782" y="297287"/>
                    <a:pt x="754666" y="331403"/>
                    <a:pt x="754666" y="373487"/>
                  </a:cubicBezTo>
                  <a:lnTo>
                    <a:pt x="278416" y="373487"/>
                  </a:lnTo>
                  <a:cubicBezTo>
                    <a:pt x="278416" y="331403"/>
                    <a:pt x="244300" y="297287"/>
                    <a:pt x="202216" y="297287"/>
                  </a:cubicBezTo>
                  <a:cubicBezTo>
                    <a:pt x="160132" y="297287"/>
                    <a:pt x="126016" y="331403"/>
                    <a:pt x="126016" y="373487"/>
                  </a:cubicBezTo>
                  <a:lnTo>
                    <a:pt x="0" y="373487"/>
                  </a:lnTo>
                  <a:close/>
                </a:path>
              </a:pathLst>
            </a:custGeom>
            <a:gradFill>
              <a:gsLst>
                <a:gs pos="58000">
                  <a:schemeClr val="tx1">
                    <a:lumMod val="65000"/>
                    <a:lumOff val="35000"/>
                  </a:schemeClr>
                </a:gs>
                <a:gs pos="37000">
                  <a:schemeClr val="tx1"/>
                </a:gs>
                <a:gs pos="74000">
                  <a:schemeClr val="tx1">
                    <a:lumMod val="85000"/>
                    <a:lumOff val="15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reeform: Shape 33">
              <a:extLst>
                <a:ext uri="{FF2B5EF4-FFF2-40B4-BE49-F238E27FC236}">
                  <a16:creationId xmlns:a16="http://schemas.microsoft.com/office/drawing/2014/main" id="{D74E3744-0958-4E3D-8245-A5C2E2F2C83F}"/>
                </a:ext>
              </a:extLst>
            </p:cNvPr>
            <p:cNvSpPr/>
            <p:nvPr/>
          </p:nvSpPr>
          <p:spPr>
            <a:xfrm>
              <a:off x="2542984" y="1022351"/>
              <a:ext cx="658904" cy="1028237"/>
            </a:xfrm>
            <a:custGeom>
              <a:avLst/>
              <a:gdLst>
                <a:gd name="connsiteX0" fmla="*/ 219376 w 658904"/>
                <a:gd name="connsiteY0" fmla="*/ 96443 h 1028237"/>
                <a:gd name="connsiteX1" fmla="*/ 246612 w 658904"/>
                <a:gd name="connsiteY1" fmla="*/ 100474 h 1028237"/>
                <a:gd name="connsiteX2" fmla="*/ 238871 w 658904"/>
                <a:gd name="connsiteY2" fmla="*/ 133134 h 1028237"/>
                <a:gd name="connsiteX3" fmla="*/ 238871 w 658904"/>
                <a:gd name="connsiteY3" fmla="*/ 133134 h 1028237"/>
                <a:gd name="connsiteX4" fmla="*/ 26693 w 658904"/>
                <a:gd name="connsiteY4" fmla="*/ 1028237 h 1028237"/>
                <a:gd name="connsiteX5" fmla="*/ 0 w 658904"/>
                <a:gd name="connsiteY5" fmla="*/ 1021910 h 1028237"/>
                <a:gd name="connsiteX6" fmla="*/ 212213 w 658904"/>
                <a:gd name="connsiteY6" fmla="*/ 126662 h 1028237"/>
                <a:gd name="connsiteX7" fmla="*/ 212213 w 658904"/>
                <a:gd name="connsiteY7" fmla="*/ 126662 h 1028237"/>
                <a:gd name="connsiteX8" fmla="*/ 317690 w 658904"/>
                <a:gd name="connsiteY8" fmla="*/ 0 h 1028237"/>
                <a:gd name="connsiteX9" fmla="*/ 511365 w 658904"/>
                <a:gd name="connsiteY9" fmla="*/ 69723 h 1028237"/>
                <a:gd name="connsiteX10" fmla="*/ 454639 w 658904"/>
                <a:gd name="connsiteY10" fmla="*/ 119025 h 1028237"/>
                <a:gd name="connsiteX11" fmla="*/ 446837 w 658904"/>
                <a:gd name="connsiteY11" fmla="*/ 120919 h 1028237"/>
                <a:gd name="connsiteX12" fmla="*/ 658904 w 658904"/>
                <a:gd name="connsiteY12" fmla="*/ 1015558 h 1028237"/>
                <a:gd name="connsiteX13" fmla="*/ 632212 w 658904"/>
                <a:gd name="connsiteY13" fmla="*/ 1021885 h 1028237"/>
                <a:gd name="connsiteX14" fmla="*/ 420178 w 658904"/>
                <a:gd name="connsiteY14" fmla="*/ 127389 h 1028237"/>
                <a:gd name="connsiteX15" fmla="*/ 420178 w 658904"/>
                <a:gd name="connsiteY15" fmla="*/ 127389 h 1028237"/>
                <a:gd name="connsiteX16" fmla="*/ 412949 w 658904"/>
                <a:gd name="connsiteY16" fmla="*/ 96896 h 1028237"/>
                <a:gd name="connsiteX17" fmla="*/ 429990 w 658904"/>
                <a:gd name="connsiteY17" fmla="*/ 94374 h 1028237"/>
                <a:gd name="connsiteX18" fmla="*/ 439788 w 658904"/>
                <a:gd name="connsiteY18" fmla="*/ 91184 h 1028237"/>
                <a:gd name="connsiteX19" fmla="*/ 464025 w 658904"/>
                <a:gd name="connsiteY19" fmla="*/ 83293 h 1028237"/>
                <a:gd name="connsiteX20" fmla="*/ 476505 w 658904"/>
                <a:gd name="connsiteY20" fmla="*/ 69723 h 1028237"/>
                <a:gd name="connsiteX21" fmla="*/ 317691 w 658904"/>
                <a:gd name="connsiteY21" fmla="*/ 34861 h 1028237"/>
                <a:gd name="connsiteX22" fmla="*/ 158877 w 658904"/>
                <a:gd name="connsiteY22" fmla="*/ 69723 h 1028237"/>
                <a:gd name="connsiteX23" fmla="*/ 205392 w 658904"/>
                <a:gd name="connsiteY23" fmla="*/ 94374 h 1028237"/>
                <a:gd name="connsiteX24" fmla="*/ 219375 w 658904"/>
                <a:gd name="connsiteY24" fmla="*/ 96443 h 1028237"/>
                <a:gd name="connsiteX25" fmla="*/ 212212 w 658904"/>
                <a:gd name="connsiteY25" fmla="*/ 126663 h 1028237"/>
                <a:gd name="connsiteX26" fmla="*/ 180741 w 658904"/>
                <a:gd name="connsiteY26" fmla="*/ 119025 h 1028237"/>
                <a:gd name="connsiteX27" fmla="*/ 124015 w 658904"/>
                <a:gd name="connsiteY27" fmla="*/ 69723 h 1028237"/>
                <a:gd name="connsiteX28" fmla="*/ 317690 w 658904"/>
                <a:gd name="connsiteY28" fmla="*/ 0 h 102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58904" h="1028237">
                  <a:moveTo>
                    <a:pt x="219376" y="96443"/>
                  </a:moveTo>
                  <a:lnTo>
                    <a:pt x="246612" y="100474"/>
                  </a:lnTo>
                  <a:lnTo>
                    <a:pt x="238871" y="133134"/>
                  </a:lnTo>
                  <a:lnTo>
                    <a:pt x="238871" y="133134"/>
                  </a:lnTo>
                  <a:lnTo>
                    <a:pt x="26693" y="1028237"/>
                  </a:lnTo>
                  <a:lnTo>
                    <a:pt x="0" y="1021910"/>
                  </a:lnTo>
                  <a:lnTo>
                    <a:pt x="212213" y="126662"/>
                  </a:lnTo>
                  <a:lnTo>
                    <a:pt x="212213" y="126662"/>
                  </a:lnTo>
                  <a:close/>
                  <a:moveTo>
                    <a:pt x="317690" y="0"/>
                  </a:moveTo>
                  <a:cubicBezTo>
                    <a:pt x="424654" y="0"/>
                    <a:pt x="511365" y="31216"/>
                    <a:pt x="511365" y="69723"/>
                  </a:cubicBezTo>
                  <a:cubicBezTo>
                    <a:pt x="511365" y="88977"/>
                    <a:pt x="489687" y="106407"/>
                    <a:pt x="454639" y="119025"/>
                  </a:cubicBezTo>
                  <a:lnTo>
                    <a:pt x="446837" y="120919"/>
                  </a:lnTo>
                  <a:lnTo>
                    <a:pt x="658904" y="1015558"/>
                  </a:lnTo>
                  <a:lnTo>
                    <a:pt x="632212" y="1021885"/>
                  </a:lnTo>
                  <a:lnTo>
                    <a:pt x="420178" y="127389"/>
                  </a:lnTo>
                  <a:lnTo>
                    <a:pt x="420178" y="127389"/>
                  </a:lnTo>
                  <a:lnTo>
                    <a:pt x="412949" y="96896"/>
                  </a:lnTo>
                  <a:lnTo>
                    <a:pt x="429990" y="94374"/>
                  </a:lnTo>
                  <a:lnTo>
                    <a:pt x="439788" y="91184"/>
                  </a:lnTo>
                  <a:lnTo>
                    <a:pt x="464025" y="83293"/>
                  </a:lnTo>
                  <a:cubicBezTo>
                    <a:pt x="472061" y="79122"/>
                    <a:pt x="476505" y="74537"/>
                    <a:pt x="476505" y="69723"/>
                  </a:cubicBezTo>
                  <a:cubicBezTo>
                    <a:pt x="476505" y="50469"/>
                    <a:pt x="405402" y="34861"/>
                    <a:pt x="317691" y="34861"/>
                  </a:cubicBezTo>
                  <a:cubicBezTo>
                    <a:pt x="229980" y="34861"/>
                    <a:pt x="158877" y="50469"/>
                    <a:pt x="158877" y="69723"/>
                  </a:cubicBezTo>
                  <a:cubicBezTo>
                    <a:pt x="158877" y="79350"/>
                    <a:pt x="176653" y="88066"/>
                    <a:pt x="205392" y="94374"/>
                  </a:cubicBezTo>
                  <a:lnTo>
                    <a:pt x="219375" y="96443"/>
                  </a:lnTo>
                  <a:lnTo>
                    <a:pt x="212212" y="126663"/>
                  </a:lnTo>
                  <a:lnTo>
                    <a:pt x="180741" y="119025"/>
                  </a:lnTo>
                  <a:cubicBezTo>
                    <a:pt x="145693" y="106407"/>
                    <a:pt x="124015" y="88977"/>
                    <a:pt x="124015" y="69723"/>
                  </a:cubicBezTo>
                  <a:cubicBezTo>
                    <a:pt x="124015" y="31216"/>
                    <a:pt x="210726" y="0"/>
                    <a:pt x="31769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05" name="Freeform: Shape 39">
            <a:extLst>
              <a:ext uri="{FF2B5EF4-FFF2-40B4-BE49-F238E27FC236}">
                <a16:creationId xmlns:a16="http://schemas.microsoft.com/office/drawing/2014/main" id="{C60A9F4A-9E80-471A-9607-B0BEF4374B4C}"/>
              </a:ext>
            </a:extLst>
          </p:cNvPr>
          <p:cNvSpPr/>
          <p:nvPr/>
        </p:nvSpPr>
        <p:spPr>
          <a:xfrm>
            <a:off x="5867349" y="469945"/>
            <a:ext cx="45719" cy="881197"/>
          </a:xfrm>
          <a:custGeom>
            <a:avLst/>
            <a:gdLst>
              <a:gd name="connsiteX0" fmla="*/ 27432 w 27432"/>
              <a:gd name="connsiteY0" fmla="*/ 0 h 2542834"/>
              <a:gd name="connsiteX1" fmla="*/ 0 w 27432"/>
              <a:gd name="connsiteY1" fmla="*/ 0 h 2542834"/>
              <a:gd name="connsiteX2" fmla="*/ 0 w 27432"/>
              <a:gd name="connsiteY2" fmla="*/ 2542834 h 2542834"/>
              <a:gd name="connsiteX3" fmla="*/ 27432 w 27432"/>
              <a:gd name="connsiteY3" fmla="*/ 2542834 h 2542834"/>
            </a:gdLst>
            <a:ahLst/>
            <a:cxnLst>
              <a:cxn ang="0">
                <a:pos x="connsiteX0" y="connsiteY0"/>
              </a:cxn>
              <a:cxn ang="0">
                <a:pos x="connsiteX1" y="connsiteY1"/>
              </a:cxn>
              <a:cxn ang="0">
                <a:pos x="connsiteX2" y="connsiteY2"/>
              </a:cxn>
              <a:cxn ang="0">
                <a:pos x="connsiteX3" y="connsiteY3"/>
              </a:cxn>
            </a:cxnLst>
            <a:rect l="l" t="t" r="r" b="b"/>
            <a:pathLst>
              <a:path w="27432" h="2542834">
                <a:moveTo>
                  <a:pt x="27432" y="0"/>
                </a:moveTo>
                <a:lnTo>
                  <a:pt x="0" y="0"/>
                </a:lnTo>
                <a:lnTo>
                  <a:pt x="0" y="2542834"/>
                </a:lnTo>
                <a:lnTo>
                  <a:pt x="27432" y="254283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Rectangle: Rounded Corners 44">
            <a:extLst>
              <a:ext uri="{FF2B5EF4-FFF2-40B4-BE49-F238E27FC236}">
                <a16:creationId xmlns:a16="http://schemas.microsoft.com/office/drawing/2014/main" id="{43C74C04-86AB-4C14-9607-36599BB0DE63}"/>
              </a:ext>
            </a:extLst>
          </p:cNvPr>
          <p:cNvSpPr/>
          <p:nvPr/>
        </p:nvSpPr>
        <p:spPr>
          <a:xfrm>
            <a:off x="5102805" y="3206053"/>
            <a:ext cx="1641511" cy="393401"/>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Tour Scheduling</a:t>
            </a:r>
            <a:endParaRPr lang="en-IN" sz="1350" dirty="0"/>
          </a:p>
        </p:txBody>
      </p:sp>
      <p:sp>
        <p:nvSpPr>
          <p:cNvPr id="108" name="Circle: Hollow 30">
            <a:extLst>
              <a:ext uri="{FF2B5EF4-FFF2-40B4-BE49-F238E27FC236}">
                <a16:creationId xmlns:a16="http://schemas.microsoft.com/office/drawing/2014/main" id="{647A158F-E66E-4F2B-836D-01D28D64E430}"/>
              </a:ext>
            </a:extLst>
          </p:cNvPr>
          <p:cNvSpPr/>
          <p:nvPr/>
        </p:nvSpPr>
        <p:spPr>
          <a:xfrm>
            <a:off x="6864031" y="2315477"/>
            <a:ext cx="1438870" cy="1221724"/>
          </a:xfrm>
          <a:prstGeom prst="donut">
            <a:avLst>
              <a:gd name="adj" fmla="val 470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09" name="Group 108">
            <a:extLst>
              <a:ext uri="{FF2B5EF4-FFF2-40B4-BE49-F238E27FC236}">
                <a16:creationId xmlns:a16="http://schemas.microsoft.com/office/drawing/2014/main" id="{0322B796-1C2F-474E-9FAE-3B110336D66B}"/>
              </a:ext>
            </a:extLst>
          </p:cNvPr>
          <p:cNvGrpSpPr/>
          <p:nvPr/>
        </p:nvGrpSpPr>
        <p:grpSpPr>
          <a:xfrm>
            <a:off x="7123057" y="1758689"/>
            <a:ext cx="922167" cy="798044"/>
            <a:chOff x="2356834" y="1022351"/>
            <a:chExt cx="1030310" cy="1076905"/>
          </a:xfrm>
        </p:grpSpPr>
        <p:sp>
          <p:nvSpPr>
            <p:cNvPr id="110" name="Freeform: Shape 32">
              <a:extLst>
                <a:ext uri="{FF2B5EF4-FFF2-40B4-BE49-F238E27FC236}">
                  <a16:creationId xmlns:a16="http://schemas.microsoft.com/office/drawing/2014/main" id="{4E9EFA00-FC02-4084-8111-AB849892E4CF}"/>
                </a:ext>
              </a:extLst>
            </p:cNvPr>
            <p:cNvSpPr/>
            <p:nvPr/>
          </p:nvSpPr>
          <p:spPr>
            <a:xfrm>
              <a:off x="2356834" y="1725769"/>
              <a:ext cx="1030310" cy="373487"/>
            </a:xfrm>
            <a:custGeom>
              <a:avLst/>
              <a:gdLst>
                <a:gd name="connsiteX0" fmla="*/ 48923 w 1030310"/>
                <a:gd name="connsiteY0" fmla="*/ 0 h 373487"/>
                <a:gd name="connsiteX1" fmla="*/ 981387 w 1030310"/>
                <a:gd name="connsiteY1" fmla="*/ 0 h 373487"/>
                <a:gd name="connsiteX2" fmla="*/ 1030310 w 1030310"/>
                <a:gd name="connsiteY2" fmla="*/ 373487 h 373487"/>
                <a:gd name="connsiteX3" fmla="*/ 907066 w 1030310"/>
                <a:gd name="connsiteY3" fmla="*/ 373487 h 373487"/>
                <a:gd name="connsiteX4" fmla="*/ 830866 w 1030310"/>
                <a:gd name="connsiteY4" fmla="*/ 297287 h 373487"/>
                <a:gd name="connsiteX5" fmla="*/ 754666 w 1030310"/>
                <a:gd name="connsiteY5" fmla="*/ 373487 h 373487"/>
                <a:gd name="connsiteX6" fmla="*/ 278416 w 1030310"/>
                <a:gd name="connsiteY6" fmla="*/ 373487 h 373487"/>
                <a:gd name="connsiteX7" fmla="*/ 202216 w 1030310"/>
                <a:gd name="connsiteY7" fmla="*/ 297287 h 373487"/>
                <a:gd name="connsiteX8" fmla="*/ 126016 w 1030310"/>
                <a:gd name="connsiteY8" fmla="*/ 373487 h 373487"/>
                <a:gd name="connsiteX9" fmla="*/ 0 w 1030310"/>
                <a:gd name="connsiteY9" fmla="*/ 373487 h 373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30310" h="373487">
                  <a:moveTo>
                    <a:pt x="48923" y="0"/>
                  </a:moveTo>
                  <a:lnTo>
                    <a:pt x="981387" y="0"/>
                  </a:lnTo>
                  <a:lnTo>
                    <a:pt x="1030310" y="373487"/>
                  </a:lnTo>
                  <a:lnTo>
                    <a:pt x="907066" y="373487"/>
                  </a:lnTo>
                  <a:cubicBezTo>
                    <a:pt x="907066" y="331403"/>
                    <a:pt x="872950" y="297287"/>
                    <a:pt x="830866" y="297287"/>
                  </a:cubicBezTo>
                  <a:cubicBezTo>
                    <a:pt x="788782" y="297287"/>
                    <a:pt x="754666" y="331403"/>
                    <a:pt x="754666" y="373487"/>
                  </a:cubicBezTo>
                  <a:lnTo>
                    <a:pt x="278416" y="373487"/>
                  </a:lnTo>
                  <a:cubicBezTo>
                    <a:pt x="278416" y="331403"/>
                    <a:pt x="244300" y="297287"/>
                    <a:pt x="202216" y="297287"/>
                  </a:cubicBezTo>
                  <a:cubicBezTo>
                    <a:pt x="160132" y="297287"/>
                    <a:pt x="126016" y="331403"/>
                    <a:pt x="126016" y="373487"/>
                  </a:cubicBezTo>
                  <a:lnTo>
                    <a:pt x="0" y="373487"/>
                  </a:lnTo>
                  <a:close/>
                </a:path>
              </a:pathLst>
            </a:custGeom>
            <a:gradFill>
              <a:gsLst>
                <a:gs pos="58000">
                  <a:schemeClr val="tx1">
                    <a:lumMod val="65000"/>
                    <a:lumOff val="35000"/>
                  </a:schemeClr>
                </a:gs>
                <a:gs pos="37000">
                  <a:schemeClr val="tx1"/>
                </a:gs>
                <a:gs pos="74000">
                  <a:schemeClr val="tx1">
                    <a:lumMod val="85000"/>
                    <a:lumOff val="15000"/>
                  </a:schemeClr>
                </a:gs>
                <a:gs pos="100000">
                  <a:schemeClr val="tx1">
                    <a:lumMod val="95000"/>
                    <a:lumOff val="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Freeform: Shape 33">
              <a:extLst>
                <a:ext uri="{FF2B5EF4-FFF2-40B4-BE49-F238E27FC236}">
                  <a16:creationId xmlns:a16="http://schemas.microsoft.com/office/drawing/2014/main" id="{D74E3744-0958-4E3D-8245-A5C2E2F2C83F}"/>
                </a:ext>
              </a:extLst>
            </p:cNvPr>
            <p:cNvSpPr/>
            <p:nvPr/>
          </p:nvSpPr>
          <p:spPr>
            <a:xfrm>
              <a:off x="2542984" y="1022351"/>
              <a:ext cx="658904" cy="1028237"/>
            </a:xfrm>
            <a:custGeom>
              <a:avLst/>
              <a:gdLst>
                <a:gd name="connsiteX0" fmla="*/ 219376 w 658904"/>
                <a:gd name="connsiteY0" fmla="*/ 96443 h 1028237"/>
                <a:gd name="connsiteX1" fmla="*/ 246612 w 658904"/>
                <a:gd name="connsiteY1" fmla="*/ 100474 h 1028237"/>
                <a:gd name="connsiteX2" fmla="*/ 238871 w 658904"/>
                <a:gd name="connsiteY2" fmla="*/ 133134 h 1028237"/>
                <a:gd name="connsiteX3" fmla="*/ 238871 w 658904"/>
                <a:gd name="connsiteY3" fmla="*/ 133134 h 1028237"/>
                <a:gd name="connsiteX4" fmla="*/ 26693 w 658904"/>
                <a:gd name="connsiteY4" fmla="*/ 1028237 h 1028237"/>
                <a:gd name="connsiteX5" fmla="*/ 0 w 658904"/>
                <a:gd name="connsiteY5" fmla="*/ 1021910 h 1028237"/>
                <a:gd name="connsiteX6" fmla="*/ 212213 w 658904"/>
                <a:gd name="connsiteY6" fmla="*/ 126662 h 1028237"/>
                <a:gd name="connsiteX7" fmla="*/ 212213 w 658904"/>
                <a:gd name="connsiteY7" fmla="*/ 126662 h 1028237"/>
                <a:gd name="connsiteX8" fmla="*/ 317690 w 658904"/>
                <a:gd name="connsiteY8" fmla="*/ 0 h 1028237"/>
                <a:gd name="connsiteX9" fmla="*/ 511365 w 658904"/>
                <a:gd name="connsiteY9" fmla="*/ 69723 h 1028237"/>
                <a:gd name="connsiteX10" fmla="*/ 454639 w 658904"/>
                <a:gd name="connsiteY10" fmla="*/ 119025 h 1028237"/>
                <a:gd name="connsiteX11" fmla="*/ 446837 w 658904"/>
                <a:gd name="connsiteY11" fmla="*/ 120919 h 1028237"/>
                <a:gd name="connsiteX12" fmla="*/ 658904 w 658904"/>
                <a:gd name="connsiteY12" fmla="*/ 1015558 h 1028237"/>
                <a:gd name="connsiteX13" fmla="*/ 632212 w 658904"/>
                <a:gd name="connsiteY13" fmla="*/ 1021885 h 1028237"/>
                <a:gd name="connsiteX14" fmla="*/ 420178 w 658904"/>
                <a:gd name="connsiteY14" fmla="*/ 127389 h 1028237"/>
                <a:gd name="connsiteX15" fmla="*/ 420178 w 658904"/>
                <a:gd name="connsiteY15" fmla="*/ 127389 h 1028237"/>
                <a:gd name="connsiteX16" fmla="*/ 412949 w 658904"/>
                <a:gd name="connsiteY16" fmla="*/ 96896 h 1028237"/>
                <a:gd name="connsiteX17" fmla="*/ 429990 w 658904"/>
                <a:gd name="connsiteY17" fmla="*/ 94374 h 1028237"/>
                <a:gd name="connsiteX18" fmla="*/ 439788 w 658904"/>
                <a:gd name="connsiteY18" fmla="*/ 91184 h 1028237"/>
                <a:gd name="connsiteX19" fmla="*/ 464025 w 658904"/>
                <a:gd name="connsiteY19" fmla="*/ 83293 h 1028237"/>
                <a:gd name="connsiteX20" fmla="*/ 476505 w 658904"/>
                <a:gd name="connsiteY20" fmla="*/ 69723 h 1028237"/>
                <a:gd name="connsiteX21" fmla="*/ 317691 w 658904"/>
                <a:gd name="connsiteY21" fmla="*/ 34861 h 1028237"/>
                <a:gd name="connsiteX22" fmla="*/ 158877 w 658904"/>
                <a:gd name="connsiteY22" fmla="*/ 69723 h 1028237"/>
                <a:gd name="connsiteX23" fmla="*/ 205392 w 658904"/>
                <a:gd name="connsiteY23" fmla="*/ 94374 h 1028237"/>
                <a:gd name="connsiteX24" fmla="*/ 219375 w 658904"/>
                <a:gd name="connsiteY24" fmla="*/ 96443 h 1028237"/>
                <a:gd name="connsiteX25" fmla="*/ 212212 w 658904"/>
                <a:gd name="connsiteY25" fmla="*/ 126663 h 1028237"/>
                <a:gd name="connsiteX26" fmla="*/ 180741 w 658904"/>
                <a:gd name="connsiteY26" fmla="*/ 119025 h 1028237"/>
                <a:gd name="connsiteX27" fmla="*/ 124015 w 658904"/>
                <a:gd name="connsiteY27" fmla="*/ 69723 h 1028237"/>
                <a:gd name="connsiteX28" fmla="*/ 317690 w 658904"/>
                <a:gd name="connsiteY28" fmla="*/ 0 h 1028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58904" h="1028237">
                  <a:moveTo>
                    <a:pt x="219376" y="96443"/>
                  </a:moveTo>
                  <a:lnTo>
                    <a:pt x="246612" y="100474"/>
                  </a:lnTo>
                  <a:lnTo>
                    <a:pt x="238871" y="133134"/>
                  </a:lnTo>
                  <a:lnTo>
                    <a:pt x="238871" y="133134"/>
                  </a:lnTo>
                  <a:lnTo>
                    <a:pt x="26693" y="1028237"/>
                  </a:lnTo>
                  <a:lnTo>
                    <a:pt x="0" y="1021910"/>
                  </a:lnTo>
                  <a:lnTo>
                    <a:pt x="212213" y="126662"/>
                  </a:lnTo>
                  <a:lnTo>
                    <a:pt x="212213" y="126662"/>
                  </a:lnTo>
                  <a:close/>
                  <a:moveTo>
                    <a:pt x="317690" y="0"/>
                  </a:moveTo>
                  <a:cubicBezTo>
                    <a:pt x="424654" y="0"/>
                    <a:pt x="511365" y="31216"/>
                    <a:pt x="511365" y="69723"/>
                  </a:cubicBezTo>
                  <a:cubicBezTo>
                    <a:pt x="511365" y="88977"/>
                    <a:pt x="489687" y="106407"/>
                    <a:pt x="454639" y="119025"/>
                  </a:cubicBezTo>
                  <a:lnTo>
                    <a:pt x="446837" y="120919"/>
                  </a:lnTo>
                  <a:lnTo>
                    <a:pt x="658904" y="1015558"/>
                  </a:lnTo>
                  <a:lnTo>
                    <a:pt x="632212" y="1021885"/>
                  </a:lnTo>
                  <a:lnTo>
                    <a:pt x="420178" y="127389"/>
                  </a:lnTo>
                  <a:lnTo>
                    <a:pt x="420178" y="127389"/>
                  </a:lnTo>
                  <a:lnTo>
                    <a:pt x="412949" y="96896"/>
                  </a:lnTo>
                  <a:lnTo>
                    <a:pt x="429990" y="94374"/>
                  </a:lnTo>
                  <a:lnTo>
                    <a:pt x="439788" y="91184"/>
                  </a:lnTo>
                  <a:lnTo>
                    <a:pt x="464025" y="83293"/>
                  </a:lnTo>
                  <a:cubicBezTo>
                    <a:pt x="472061" y="79122"/>
                    <a:pt x="476505" y="74537"/>
                    <a:pt x="476505" y="69723"/>
                  </a:cubicBezTo>
                  <a:cubicBezTo>
                    <a:pt x="476505" y="50469"/>
                    <a:pt x="405402" y="34861"/>
                    <a:pt x="317691" y="34861"/>
                  </a:cubicBezTo>
                  <a:cubicBezTo>
                    <a:pt x="229980" y="34861"/>
                    <a:pt x="158877" y="50469"/>
                    <a:pt x="158877" y="69723"/>
                  </a:cubicBezTo>
                  <a:cubicBezTo>
                    <a:pt x="158877" y="79350"/>
                    <a:pt x="176653" y="88066"/>
                    <a:pt x="205392" y="94374"/>
                  </a:cubicBezTo>
                  <a:lnTo>
                    <a:pt x="219375" y="96443"/>
                  </a:lnTo>
                  <a:lnTo>
                    <a:pt x="212212" y="126663"/>
                  </a:lnTo>
                  <a:lnTo>
                    <a:pt x="180741" y="119025"/>
                  </a:lnTo>
                  <a:cubicBezTo>
                    <a:pt x="145693" y="106407"/>
                    <a:pt x="124015" y="88977"/>
                    <a:pt x="124015" y="69723"/>
                  </a:cubicBezTo>
                  <a:cubicBezTo>
                    <a:pt x="124015" y="31216"/>
                    <a:pt x="210726" y="0"/>
                    <a:pt x="31769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112" name="Freeform: Shape 39">
            <a:extLst>
              <a:ext uri="{FF2B5EF4-FFF2-40B4-BE49-F238E27FC236}">
                <a16:creationId xmlns:a16="http://schemas.microsoft.com/office/drawing/2014/main" id="{C60A9F4A-9E80-471A-9607-B0BEF4374B4C}"/>
              </a:ext>
            </a:extLst>
          </p:cNvPr>
          <p:cNvSpPr/>
          <p:nvPr/>
        </p:nvSpPr>
        <p:spPr>
          <a:xfrm>
            <a:off x="7561282" y="433880"/>
            <a:ext cx="45719" cy="1357791"/>
          </a:xfrm>
          <a:custGeom>
            <a:avLst/>
            <a:gdLst>
              <a:gd name="connsiteX0" fmla="*/ 27432 w 27432"/>
              <a:gd name="connsiteY0" fmla="*/ 0 h 2542834"/>
              <a:gd name="connsiteX1" fmla="*/ 0 w 27432"/>
              <a:gd name="connsiteY1" fmla="*/ 0 h 2542834"/>
              <a:gd name="connsiteX2" fmla="*/ 0 w 27432"/>
              <a:gd name="connsiteY2" fmla="*/ 2542834 h 2542834"/>
              <a:gd name="connsiteX3" fmla="*/ 27432 w 27432"/>
              <a:gd name="connsiteY3" fmla="*/ 2542834 h 2542834"/>
            </a:gdLst>
            <a:ahLst/>
            <a:cxnLst>
              <a:cxn ang="0">
                <a:pos x="connsiteX0" y="connsiteY0"/>
              </a:cxn>
              <a:cxn ang="0">
                <a:pos x="connsiteX1" y="connsiteY1"/>
              </a:cxn>
              <a:cxn ang="0">
                <a:pos x="connsiteX2" y="connsiteY2"/>
              </a:cxn>
              <a:cxn ang="0">
                <a:pos x="connsiteX3" y="connsiteY3"/>
              </a:cxn>
            </a:cxnLst>
            <a:rect l="l" t="t" r="r" b="b"/>
            <a:pathLst>
              <a:path w="27432" h="2542834">
                <a:moveTo>
                  <a:pt x="27432" y="0"/>
                </a:moveTo>
                <a:lnTo>
                  <a:pt x="0" y="0"/>
                </a:lnTo>
                <a:lnTo>
                  <a:pt x="0" y="2542834"/>
                </a:lnTo>
                <a:lnTo>
                  <a:pt x="27432" y="254283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Rounded Corners 44">
            <a:extLst>
              <a:ext uri="{FF2B5EF4-FFF2-40B4-BE49-F238E27FC236}">
                <a16:creationId xmlns:a16="http://schemas.microsoft.com/office/drawing/2014/main" id="{43C74C04-86AB-4C14-9607-36599BB0DE63}"/>
              </a:ext>
            </a:extLst>
          </p:cNvPr>
          <p:cNvSpPr/>
          <p:nvPr/>
        </p:nvSpPr>
        <p:spPr>
          <a:xfrm>
            <a:off x="6801212" y="3572719"/>
            <a:ext cx="1641511" cy="393401"/>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Special promotion</a:t>
            </a:r>
            <a:endParaRPr lang="en-IN" sz="1350" dirty="0"/>
          </a:p>
        </p:txBody>
      </p:sp>
      <p:sp>
        <p:nvSpPr>
          <p:cNvPr id="116" name="Freeform: Shape 39">
            <a:extLst>
              <a:ext uri="{FF2B5EF4-FFF2-40B4-BE49-F238E27FC236}">
                <a16:creationId xmlns:a16="http://schemas.microsoft.com/office/drawing/2014/main" id="{C60A9F4A-9E80-471A-9607-B0BEF4374B4C}"/>
              </a:ext>
            </a:extLst>
          </p:cNvPr>
          <p:cNvSpPr/>
          <p:nvPr/>
        </p:nvSpPr>
        <p:spPr>
          <a:xfrm flipH="1">
            <a:off x="1670605" y="433880"/>
            <a:ext cx="6620604" cy="50566"/>
          </a:xfrm>
          <a:custGeom>
            <a:avLst/>
            <a:gdLst>
              <a:gd name="connsiteX0" fmla="*/ 27432 w 27432"/>
              <a:gd name="connsiteY0" fmla="*/ 0 h 2542834"/>
              <a:gd name="connsiteX1" fmla="*/ 0 w 27432"/>
              <a:gd name="connsiteY1" fmla="*/ 0 h 2542834"/>
              <a:gd name="connsiteX2" fmla="*/ 0 w 27432"/>
              <a:gd name="connsiteY2" fmla="*/ 2542834 h 2542834"/>
              <a:gd name="connsiteX3" fmla="*/ 27432 w 27432"/>
              <a:gd name="connsiteY3" fmla="*/ 2542834 h 2542834"/>
            </a:gdLst>
            <a:ahLst/>
            <a:cxnLst>
              <a:cxn ang="0">
                <a:pos x="connsiteX0" y="connsiteY0"/>
              </a:cxn>
              <a:cxn ang="0">
                <a:pos x="connsiteX1" y="connsiteY1"/>
              </a:cxn>
              <a:cxn ang="0">
                <a:pos x="connsiteX2" y="connsiteY2"/>
              </a:cxn>
              <a:cxn ang="0">
                <a:pos x="connsiteX3" y="connsiteY3"/>
              </a:cxn>
            </a:cxnLst>
            <a:rect l="l" t="t" r="r" b="b"/>
            <a:pathLst>
              <a:path w="27432" h="2542834">
                <a:moveTo>
                  <a:pt x="27432" y="0"/>
                </a:moveTo>
                <a:lnTo>
                  <a:pt x="0" y="0"/>
                </a:lnTo>
                <a:lnTo>
                  <a:pt x="0" y="2542834"/>
                </a:lnTo>
                <a:lnTo>
                  <a:pt x="27432" y="254283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116"/>
          <p:cNvSpPr/>
          <p:nvPr/>
        </p:nvSpPr>
        <p:spPr>
          <a:xfrm>
            <a:off x="2665286" y="96538"/>
            <a:ext cx="4597480" cy="373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p:cNvSpPr/>
          <p:nvPr/>
        </p:nvSpPr>
        <p:spPr>
          <a:xfrm>
            <a:off x="3767864" y="66295"/>
            <a:ext cx="2781083" cy="384721"/>
          </a:xfrm>
          <a:prstGeom prst="rect">
            <a:avLst/>
          </a:prstGeom>
        </p:spPr>
        <p:txBody>
          <a:bodyPr wrap="square">
            <a:spAutoFit/>
          </a:bodyPr>
          <a:lstStyle/>
          <a:p>
            <a:pPr algn="ctr"/>
            <a:r>
              <a:rPr lang="en-GB" sz="1900" b="1" i="1" dirty="0">
                <a:solidFill>
                  <a:srgbClr val="5BEBFF"/>
                </a:solidFill>
              </a:rPr>
              <a:t>Advantages of the system</a:t>
            </a:r>
            <a:endParaRPr lang="en-US" sz="1900" b="1" dirty="0">
              <a:solidFill>
                <a:srgbClr val="5BEBFF"/>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7290" y="2406812"/>
            <a:ext cx="1342957" cy="107740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4388" y="2149185"/>
            <a:ext cx="946905" cy="93464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0719" y="2543596"/>
            <a:ext cx="901905" cy="824842"/>
          </a:xfrm>
          <a:prstGeom prst="rect">
            <a:avLst/>
          </a:prstGeom>
        </p:spPr>
      </p:pic>
    </p:spTree>
    <p:extLst>
      <p:ext uri="{BB962C8B-B14F-4D97-AF65-F5344CB8AC3E}">
        <p14:creationId xmlns:p14="http://schemas.microsoft.com/office/powerpoint/2010/main" val="648317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down)">
                                      <p:cBhvr>
                                        <p:cTn id="7" dur="1000"/>
                                        <p:tgtEl>
                                          <p:spTgt spid="11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randombar(horizontal)">
                                      <p:cBhvr>
                                        <p:cTn id="10" dur="500"/>
                                        <p:tgtEl>
                                          <p:spTgt spid="91"/>
                                        </p:tgtEl>
                                      </p:cBhvr>
                                    </p:animEffect>
                                  </p:childTnLst>
                                </p:cTn>
                              </p:par>
                              <p:par>
                                <p:cTn id="11" presetID="14" presetClass="entr" presetSubtype="10" fill="hold"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randombar(horizontal)">
                                      <p:cBhvr>
                                        <p:cTn id="13" dur="500"/>
                                        <p:tgtEl>
                                          <p:spTgt spid="8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randombar(horizontal)">
                                      <p:cBhvr>
                                        <p:cTn id="16" dur="500"/>
                                        <p:tgtEl>
                                          <p:spTgt spid="87"/>
                                        </p:tgtEl>
                                      </p:cBhvr>
                                    </p:animEffect>
                                  </p:childTnLst>
                                </p:cTn>
                              </p:par>
                              <p:par>
                                <p:cTn id="17" presetID="14" presetClass="entr" presetSubtype="10" fill="hold" nodeType="withEffect">
                                  <p:stCondLst>
                                    <p:cond delay="0"/>
                                  </p:stCondLst>
                                  <p:childTnLst>
                                    <p:set>
                                      <p:cBhvr>
                                        <p:cTn id="18" dur="1" fill="hold">
                                          <p:stCondLst>
                                            <p:cond delay="0"/>
                                          </p:stCondLst>
                                        </p:cTn>
                                        <p:tgtEl>
                                          <p:spTgt spid="93"/>
                                        </p:tgtEl>
                                        <p:attrNameLst>
                                          <p:attrName>style.visibility</p:attrName>
                                        </p:attrNameLst>
                                      </p:cBhvr>
                                      <p:to>
                                        <p:strVal val="visible"/>
                                      </p:to>
                                    </p:set>
                                    <p:animEffect transition="in" filter="randombar(horizontal)">
                                      <p:cBhvr>
                                        <p:cTn id="19" dur="500"/>
                                        <p:tgtEl>
                                          <p:spTgt spid="9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randombar(horizontal)">
                                      <p:cBhvr>
                                        <p:cTn id="22" dur="500"/>
                                        <p:tgtEl>
                                          <p:spTgt spid="92"/>
                                        </p:tgtEl>
                                      </p:cBhvr>
                                    </p:animEffect>
                                  </p:childTnLst>
                                </p:cTn>
                              </p:par>
                            </p:childTnLst>
                          </p:cTn>
                        </p:par>
                        <p:par>
                          <p:cTn id="23" fill="hold">
                            <p:stCondLst>
                              <p:cond delay="1000"/>
                            </p:stCondLst>
                            <p:childTnLst>
                              <p:par>
                                <p:cTn id="24" presetID="14" presetClass="entr" presetSubtype="10" fill="hold" grpId="0" nodeType="after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randombar(horizontal)">
                                      <p:cBhvr>
                                        <p:cTn id="26" dur="500"/>
                                        <p:tgtEl>
                                          <p:spTgt spid="98"/>
                                        </p:tgtEl>
                                      </p:cBhvr>
                                    </p:animEffect>
                                  </p:childTnLst>
                                </p:cTn>
                              </p:par>
                              <p:par>
                                <p:cTn id="27" presetID="14" presetClass="entr" presetSubtype="1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randombar(horizontal)">
                                      <p:cBhvr>
                                        <p:cTn id="29" dur="500"/>
                                        <p:tgtEl>
                                          <p:spTgt spid="95"/>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randombar(horizontal)">
                                      <p:cBhvr>
                                        <p:cTn id="32" dur="500"/>
                                        <p:tgtEl>
                                          <p:spTgt spid="94"/>
                                        </p:tgtEl>
                                      </p:cBhvr>
                                    </p:animEffect>
                                  </p:childTnLst>
                                </p:cTn>
                              </p:par>
                              <p:par>
                                <p:cTn id="33" presetID="14" presetClass="entr" presetSubtype="1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randombar(horizontal)">
                                      <p:cBhvr>
                                        <p:cTn id="35" dur="500"/>
                                        <p:tgtEl>
                                          <p:spTgt spid="6"/>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randombar(horizontal)">
                                      <p:cBhvr>
                                        <p:cTn id="38" dur="500"/>
                                        <p:tgtEl>
                                          <p:spTgt spid="99"/>
                                        </p:tgtEl>
                                      </p:cBhvr>
                                    </p:animEffect>
                                  </p:childTnLst>
                                </p:cTn>
                              </p:par>
                            </p:childTnLst>
                          </p:cTn>
                        </p:par>
                        <p:par>
                          <p:cTn id="39" fill="hold">
                            <p:stCondLst>
                              <p:cond delay="1500"/>
                            </p:stCondLst>
                            <p:childTnLst>
                              <p:par>
                                <p:cTn id="40" presetID="14" presetClass="entr" presetSubtype="10" fill="hold" grpId="0"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randombar(horizontal)">
                                      <p:cBhvr>
                                        <p:cTn id="42" dur="500"/>
                                        <p:tgtEl>
                                          <p:spTgt spid="105"/>
                                        </p:tgtEl>
                                      </p:cBhvr>
                                    </p:animEffect>
                                  </p:childTnLst>
                                </p:cTn>
                              </p:par>
                              <p:par>
                                <p:cTn id="43" presetID="14" presetClass="entr" presetSubtype="10" fill="hold" nodeType="with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randombar(horizontal)">
                                      <p:cBhvr>
                                        <p:cTn id="45" dur="500"/>
                                        <p:tgtEl>
                                          <p:spTgt spid="102"/>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101"/>
                                        </p:tgtEl>
                                        <p:attrNameLst>
                                          <p:attrName>style.visibility</p:attrName>
                                        </p:attrNameLst>
                                      </p:cBhvr>
                                      <p:to>
                                        <p:strVal val="visible"/>
                                      </p:to>
                                    </p:set>
                                    <p:animEffect transition="in" filter="randombar(horizontal)">
                                      <p:cBhvr>
                                        <p:cTn id="48" dur="500"/>
                                        <p:tgtEl>
                                          <p:spTgt spid="101"/>
                                        </p:tgtEl>
                                      </p:cBhvr>
                                    </p:animEffect>
                                  </p:childTnLst>
                                </p:cTn>
                              </p:par>
                              <p:par>
                                <p:cTn id="49" presetID="14" presetClass="entr" presetSubtype="1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randombar(horizontal)">
                                      <p:cBhvr>
                                        <p:cTn id="51" dur="500"/>
                                        <p:tgtEl>
                                          <p:spTgt spid="5"/>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randombar(horizontal)">
                                      <p:cBhvr>
                                        <p:cTn id="54" dur="500"/>
                                        <p:tgtEl>
                                          <p:spTgt spid="106"/>
                                        </p:tgtEl>
                                      </p:cBhvr>
                                    </p:animEffect>
                                  </p:childTnLst>
                                </p:cTn>
                              </p:par>
                            </p:childTnLst>
                          </p:cTn>
                        </p:par>
                        <p:par>
                          <p:cTn id="55" fill="hold">
                            <p:stCondLst>
                              <p:cond delay="2000"/>
                            </p:stCondLst>
                            <p:childTnLst>
                              <p:par>
                                <p:cTn id="56" presetID="14" presetClass="entr" presetSubtype="10" fill="hold" grpId="0" nodeType="afterEffect">
                                  <p:stCondLst>
                                    <p:cond delay="0"/>
                                  </p:stCondLst>
                                  <p:childTnLst>
                                    <p:set>
                                      <p:cBhvr>
                                        <p:cTn id="57" dur="1" fill="hold">
                                          <p:stCondLst>
                                            <p:cond delay="0"/>
                                          </p:stCondLst>
                                        </p:cTn>
                                        <p:tgtEl>
                                          <p:spTgt spid="112"/>
                                        </p:tgtEl>
                                        <p:attrNameLst>
                                          <p:attrName>style.visibility</p:attrName>
                                        </p:attrNameLst>
                                      </p:cBhvr>
                                      <p:to>
                                        <p:strVal val="visible"/>
                                      </p:to>
                                    </p:set>
                                    <p:animEffect transition="in" filter="randombar(horizontal)">
                                      <p:cBhvr>
                                        <p:cTn id="58" dur="500"/>
                                        <p:tgtEl>
                                          <p:spTgt spid="112"/>
                                        </p:tgtEl>
                                      </p:cBhvr>
                                    </p:animEffect>
                                  </p:childTnLst>
                                </p:cTn>
                              </p:par>
                              <p:par>
                                <p:cTn id="59" presetID="14" presetClass="entr" presetSubtype="10" fill="hold" nodeType="with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randombar(horizontal)">
                                      <p:cBhvr>
                                        <p:cTn id="61" dur="500"/>
                                        <p:tgtEl>
                                          <p:spTgt spid="109"/>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08"/>
                                        </p:tgtEl>
                                        <p:attrNameLst>
                                          <p:attrName>style.visibility</p:attrName>
                                        </p:attrNameLst>
                                      </p:cBhvr>
                                      <p:to>
                                        <p:strVal val="visible"/>
                                      </p:to>
                                    </p:set>
                                    <p:animEffect transition="in" filter="randombar(horizontal)">
                                      <p:cBhvr>
                                        <p:cTn id="64" dur="500"/>
                                        <p:tgtEl>
                                          <p:spTgt spid="108"/>
                                        </p:tgtEl>
                                      </p:cBhvr>
                                    </p:animEffect>
                                  </p:childTnLst>
                                </p:cTn>
                              </p:par>
                              <p:par>
                                <p:cTn id="65" presetID="14" presetClass="entr" presetSubtype="10" fill="hold" nodeType="with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randombar(horizontal)">
                                      <p:cBhvr>
                                        <p:cTn id="67" dur="500"/>
                                        <p:tgtEl>
                                          <p:spTgt spid="2"/>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13"/>
                                        </p:tgtEl>
                                        <p:attrNameLst>
                                          <p:attrName>style.visibility</p:attrName>
                                        </p:attrNameLst>
                                      </p:cBhvr>
                                      <p:to>
                                        <p:strVal val="visible"/>
                                      </p:to>
                                    </p:set>
                                    <p:animEffect transition="in" filter="randombar(horizontal)">
                                      <p:cBhvr>
                                        <p:cTn id="70"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P spid="92" grpId="0" animBg="1"/>
      <p:bldP spid="94" grpId="0" animBg="1"/>
      <p:bldP spid="98" grpId="0" animBg="1"/>
      <p:bldP spid="99" grpId="0" animBg="1"/>
      <p:bldP spid="101" grpId="0" animBg="1"/>
      <p:bldP spid="105" grpId="0" animBg="1"/>
      <p:bldP spid="106" grpId="0" animBg="1"/>
      <p:bldP spid="108" grpId="0" animBg="1"/>
      <p:bldP spid="112" grpId="0" animBg="1"/>
      <p:bldP spid="113" grpId="0" animBg="1"/>
      <p:bldP spid="1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0AF5-13D2-4CE4-B96F-55B5A0BDF384}"/>
              </a:ext>
            </a:extLst>
          </p:cNvPr>
          <p:cNvSpPr>
            <a:spLocks noGrp="1"/>
          </p:cNvSpPr>
          <p:nvPr>
            <p:ph type="title"/>
          </p:nvPr>
        </p:nvSpPr>
        <p:spPr>
          <a:xfrm>
            <a:off x="296260" y="891995"/>
            <a:ext cx="3008313" cy="871538"/>
          </a:xfrm>
        </p:spPr>
        <p:txBody>
          <a:bodyPr/>
          <a:lstStyle/>
          <a:p>
            <a:r>
              <a:rPr lang="en-GB" b="0" i="1" dirty="0">
                <a:solidFill>
                  <a:srgbClr val="5BEBFF"/>
                </a:solidFill>
              </a:rPr>
              <a:t>functions of</a:t>
            </a:r>
            <a:endParaRPr lang="en-US" b="0" i="1" dirty="0">
              <a:solidFill>
                <a:srgbClr val="5BEBFF"/>
              </a:solidFill>
            </a:endParaRPr>
          </a:p>
        </p:txBody>
      </p:sp>
      <p:sp>
        <p:nvSpPr>
          <p:cNvPr id="3" name="Content Placeholder 2">
            <a:extLst>
              <a:ext uri="{FF2B5EF4-FFF2-40B4-BE49-F238E27FC236}">
                <a16:creationId xmlns:a16="http://schemas.microsoft.com/office/drawing/2014/main" id="{EA405989-1B1A-4E99-AFF4-061A79739279}"/>
              </a:ext>
            </a:extLst>
          </p:cNvPr>
          <p:cNvSpPr>
            <a:spLocks noGrp="1"/>
          </p:cNvSpPr>
          <p:nvPr>
            <p:ph idx="1"/>
          </p:nvPr>
        </p:nvSpPr>
        <p:spPr>
          <a:xfrm>
            <a:off x="3151868" y="277479"/>
            <a:ext cx="5543167" cy="3793390"/>
          </a:xfrm>
        </p:spPr>
        <p:txBody>
          <a:bodyPr>
            <a:normAutofit/>
          </a:bodyPr>
          <a:lstStyle/>
          <a:p>
            <a:pPr marL="0" indent="0">
              <a:buNone/>
            </a:pPr>
            <a:r>
              <a:rPr lang="en-GB" sz="2000" i="1" dirty="0">
                <a:solidFill>
                  <a:schemeClr val="tx1">
                    <a:lumMod val="95000"/>
                    <a:lumOff val="5000"/>
                  </a:schemeClr>
                </a:solidFill>
              </a:rPr>
              <a:t>Guest users:</a:t>
            </a:r>
          </a:p>
          <a:p>
            <a:pPr>
              <a:buFont typeface="Wingdings" panose="05000000000000000000" pitchFamily="2" charset="2"/>
              <a:buChar char="v"/>
            </a:pPr>
            <a:r>
              <a:rPr lang="en-GB" sz="1600" dirty="0">
                <a:solidFill>
                  <a:schemeClr val="bg1"/>
                </a:solidFill>
              </a:rPr>
              <a:t>Can register, view popular packages, company details, reviews of other users and contact with the company.</a:t>
            </a:r>
          </a:p>
          <a:p>
            <a:pPr>
              <a:buFont typeface="Wingdings" panose="05000000000000000000" pitchFamily="2" charset="2"/>
              <a:buChar char="v"/>
            </a:pPr>
            <a:endParaRPr lang="en-GB" sz="1600" dirty="0">
              <a:solidFill>
                <a:schemeClr val="bg1"/>
              </a:solidFill>
            </a:endParaRPr>
          </a:p>
          <a:p>
            <a:pPr marL="0" indent="0">
              <a:buNone/>
            </a:pPr>
            <a:r>
              <a:rPr lang="en-GB" sz="1800" i="1" dirty="0"/>
              <a:t>Member users:</a:t>
            </a:r>
          </a:p>
          <a:p>
            <a:pPr>
              <a:buFont typeface="Wingdings" panose="05000000000000000000" pitchFamily="2" charset="2"/>
              <a:buChar char="v"/>
            </a:pPr>
            <a:r>
              <a:rPr lang="en-GB" sz="1600" dirty="0">
                <a:solidFill>
                  <a:schemeClr val="bg1"/>
                </a:solidFill>
              </a:rPr>
              <a:t>Buy/withdraw any packages, share any packages.</a:t>
            </a:r>
          </a:p>
          <a:p>
            <a:pPr>
              <a:buFont typeface="Wingdings" panose="05000000000000000000" pitchFamily="2" charset="2"/>
              <a:buChar char="v"/>
            </a:pPr>
            <a:r>
              <a:rPr lang="en-GB" sz="1600" dirty="0">
                <a:solidFill>
                  <a:schemeClr val="bg1"/>
                </a:solidFill>
              </a:rPr>
              <a:t>Contact with the company and see all the reviews.</a:t>
            </a:r>
          </a:p>
          <a:p>
            <a:pPr>
              <a:buFont typeface="Wingdings" panose="05000000000000000000" pitchFamily="2" charset="2"/>
              <a:buChar char="v"/>
            </a:pPr>
            <a:endParaRPr lang="en-GB" sz="1600" dirty="0">
              <a:solidFill>
                <a:schemeClr val="bg1"/>
              </a:solidFill>
            </a:endParaRPr>
          </a:p>
          <a:p>
            <a:pPr marL="0" indent="0">
              <a:buNone/>
            </a:pPr>
            <a:r>
              <a:rPr lang="en-GB" sz="1800" i="1" dirty="0"/>
              <a:t>Manager:</a:t>
            </a:r>
          </a:p>
          <a:p>
            <a:pPr>
              <a:buFont typeface="Wingdings" panose="05000000000000000000" pitchFamily="2" charset="2"/>
              <a:buChar char="v"/>
            </a:pPr>
            <a:r>
              <a:rPr lang="en-GB" sz="1700" dirty="0">
                <a:solidFill>
                  <a:schemeClr val="bg1"/>
                </a:solidFill>
              </a:rPr>
              <a:t>Verify users information and generate reports.</a:t>
            </a:r>
          </a:p>
          <a:p>
            <a:pPr>
              <a:buFont typeface="Wingdings" panose="05000000000000000000" pitchFamily="2" charset="2"/>
              <a:buChar char="v"/>
            </a:pPr>
            <a:r>
              <a:rPr lang="en-GB" sz="1700" dirty="0">
                <a:solidFill>
                  <a:schemeClr val="bg1"/>
                </a:solidFill>
              </a:rPr>
              <a:t>Add, delete, update any packages or offers.</a:t>
            </a:r>
          </a:p>
          <a:p>
            <a:pPr marL="0" indent="0">
              <a:buNone/>
            </a:pPr>
            <a:endParaRPr lang="en-GB" sz="1800" i="1" dirty="0">
              <a:solidFill>
                <a:srgbClr val="5BEBFF"/>
              </a:solidFill>
            </a:endParaRPr>
          </a:p>
          <a:p>
            <a:pPr>
              <a:buFont typeface="Wingdings" panose="05000000000000000000" pitchFamily="2" charset="2"/>
              <a:buChar char="v"/>
            </a:pPr>
            <a:endParaRPr lang="en-GB" sz="1800" i="1" dirty="0">
              <a:solidFill>
                <a:srgbClr val="5BEBFF"/>
              </a:solidFill>
            </a:endParaRPr>
          </a:p>
          <a:p>
            <a:pPr>
              <a:buFont typeface="Wingdings" panose="05000000000000000000" pitchFamily="2" charset="2"/>
              <a:buChar char="v"/>
            </a:pPr>
            <a:endParaRPr lang="en-GB" sz="1800" i="1" dirty="0">
              <a:solidFill>
                <a:srgbClr val="5BEBFF"/>
              </a:solidFill>
            </a:endParaRPr>
          </a:p>
          <a:p>
            <a:pPr>
              <a:buFont typeface="Wingdings" panose="05000000000000000000" pitchFamily="2" charset="2"/>
              <a:buChar char="v"/>
            </a:pPr>
            <a:endParaRPr lang="en-GB" sz="1600" dirty="0">
              <a:solidFill>
                <a:schemeClr val="bg1"/>
              </a:solidFill>
            </a:endParaRPr>
          </a:p>
          <a:p>
            <a:endParaRPr lang="en-US" dirty="0"/>
          </a:p>
        </p:txBody>
      </p:sp>
      <p:sp>
        <p:nvSpPr>
          <p:cNvPr id="4" name="Text Placeholder 3">
            <a:extLst>
              <a:ext uri="{FF2B5EF4-FFF2-40B4-BE49-F238E27FC236}">
                <a16:creationId xmlns:a16="http://schemas.microsoft.com/office/drawing/2014/main" id="{8DF69A91-E670-4984-8668-79EEA8EF6C87}"/>
              </a:ext>
            </a:extLst>
          </p:cNvPr>
          <p:cNvSpPr>
            <a:spLocks noGrp="1"/>
          </p:cNvSpPr>
          <p:nvPr>
            <p:ph type="body" sz="half" idx="2"/>
          </p:nvPr>
        </p:nvSpPr>
        <p:spPr>
          <a:xfrm>
            <a:off x="143555" y="1655520"/>
            <a:ext cx="3008313" cy="1037309"/>
          </a:xfrm>
        </p:spPr>
        <p:txBody>
          <a:bodyPr>
            <a:normAutofit/>
          </a:bodyPr>
          <a:lstStyle/>
          <a:p>
            <a:r>
              <a:rPr lang="en-GB" sz="2800" i="1" dirty="0">
                <a:solidFill>
                  <a:srgbClr val="5BEBFF"/>
                </a:solidFill>
              </a:rPr>
              <a:t>Different Users</a:t>
            </a:r>
            <a:endParaRPr lang="en-US" sz="2800" i="1" dirty="0">
              <a:solidFill>
                <a:srgbClr val="5BEBFF"/>
              </a:solidFill>
            </a:endParaRPr>
          </a:p>
        </p:txBody>
      </p:sp>
      <p:sp>
        <p:nvSpPr>
          <p:cNvPr id="5" name="Date Placeholder 4">
            <a:extLst>
              <a:ext uri="{FF2B5EF4-FFF2-40B4-BE49-F238E27FC236}">
                <a16:creationId xmlns:a16="http://schemas.microsoft.com/office/drawing/2014/main" id="{104137CA-EB99-4757-8193-2B54268BD6B8}"/>
              </a:ext>
            </a:extLst>
          </p:cNvPr>
          <p:cNvSpPr>
            <a:spLocks noGrp="1"/>
          </p:cNvSpPr>
          <p:nvPr>
            <p:ph type="dt" sz="half" idx="10"/>
          </p:nvPr>
        </p:nvSpPr>
        <p:spPr>
          <a:xfrm>
            <a:off x="143555" y="3933947"/>
            <a:ext cx="2133600" cy="273844"/>
          </a:xfrm>
        </p:spPr>
        <p:txBody>
          <a:bodyPr/>
          <a:lstStyle/>
          <a:p>
            <a:fld id="{AA16E40F-5965-4E54-B00F-2359B9031366}"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85B5BADF-FC87-4802-AC6F-ADECC6A27408}"/>
              </a:ext>
            </a:extLst>
          </p:cNvPr>
          <p:cNvSpPr>
            <a:spLocks noGrp="1"/>
          </p:cNvSpPr>
          <p:nvPr>
            <p:ph type="sldNum" sz="quarter" idx="12"/>
          </p:nvPr>
        </p:nvSpPr>
        <p:spPr>
          <a:xfrm>
            <a:off x="6866845" y="3933947"/>
            <a:ext cx="2085769" cy="273844"/>
          </a:xfrm>
        </p:spPr>
        <p:txBody>
          <a:bodyPr/>
          <a:lstStyle/>
          <a:p>
            <a:fld id="{B82CCC60-E8CD-4174-8B1A-7DF615B22EEF}" type="slidenum">
              <a:rPr lang="en-US" sz="1400" b="1" smtClean="0">
                <a:solidFill>
                  <a:schemeClr val="tx1">
                    <a:lumMod val="95000"/>
                    <a:lumOff val="5000"/>
                  </a:schemeClr>
                </a:solidFill>
              </a:rPr>
              <a:pPr/>
              <a:t>7</a:t>
            </a:fld>
            <a:endParaRPr lang="en-US" sz="1400" b="1" dirty="0">
              <a:solidFill>
                <a:schemeClr val="tx1">
                  <a:lumMod val="95000"/>
                  <a:lumOff val="5000"/>
                </a:schemeClr>
              </a:solidFill>
            </a:endParaRPr>
          </a:p>
        </p:txBody>
      </p:sp>
    </p:spTree>
    <p:extLst>
      <p:ext uri="{BB962C8B-B14F-4D97-AF65-F5344CB8AC3E}">
        <p14:creationId xmlns:p14="http://schemas.microsoft.com/office/powerpoint/2010/main" val="3542875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7F2E-4D1F-41B1-943E-B53AC2D7C47A}"/>
              </a:ext>
            </a:extLst>
          </p:cNvPr>
          <p:cNvSpPr>
            <a:spLocks noGrp="1"/>
          </p:cNvSpPr>
          <p:nvPr>
            <p:ph type="title"/>
          </p:nvPr>
        </p:nvSpPr>
        <p:spPr>
          <a:xfrm>
            <a:off x="143555" y="1197405"/>
            <a:ext cx="3008313" cy="871538"/>
          </a:xfrm>
        </p:spPr>
        <p:txBody>
          <a:bodyPr>
            <a:normAutofit/>
          </a:bodyPr>
          <a:lstStyle/>
          <a:p>
            <a:r>
              <a:rPr lang="en-GB" b="0" i="1" dirty="0">
                <a:solidFill>
                  <a:srgbClr val="00CBE6"/>
                </a:solidFill>
              </a:rPr>
              <a:t>stakeholders of</a:t>
            </a:r>
            <a:endParaRPr lang="en-US" dirty="0"/>
          </a:p>
        </p:txBody>
      </p:sp>
      <p:sp>
        <p:nvSpPr>
          <p:cNvPr id="4" name="Text Placeholder 3">
            <a:extLst>
              <a:ext uri="{FF2B5EF4-FFF2-40B4-BE49-F238E27FC236}">
                <a16:creationId xmlns:a16="http://schemas.microsoft.com/office/drawing/2014/main" id="{0C665DCB-C53A-4EF2-A9FA-3533E2D40259}"/>
              </a:ext>
            </a:extLst>
          </p:cNvPr>
          <p:cNvSpPr>
            <a:spLocks noGrp="1"/>
          </p:cNvSpPr>
          <p:nvPr>
            <p:ph type="body" sz="half" idx="2"/>
          </p:nvPr>
        </p:nvSpPr>
        <p:spPr>
          <a:xfrm>
            <a:off x="143555" y="1960930"/>
            <a:ext cx="3008313" cy="1432957"/>
          </a:xfrm>
        </p:spPr>
        <p:txBody>
          <a:bodyPr/>
          <a:lstStyle/>
          <a:p>
            <a:r>
              <a:rPr lang="en-GB" sz="2400" i="1" dirty="0">
                <a:solidFill>
                  <a:srgbClr val="00CBE6"/>
                </a:solidFill>
              </a:rPr>
              <a:t>The Proposed System</a:t>
            </a:r>
            <a:endParaRPr lang="en-US" sz="2400" i="1" dirty="0">
              <a:solidFill>
                <a:srgbClr val="00CBE6"/>
              </a:solidFill>
            </a:endParaRPr>
          </a:p>
        </p:txBody>
      </p:sp>
      <p:sp>
        <p:nvSpPr>
          <p:cNvPr id="5" name="Date Placeholder 4">
            <a:extLst>
              <a:ext uri="{FF2B5EF4-FFF2-40B4-BE49-F238E27FC236}">
                <a16:creationId xmlns:a16="http://schemas.microsoft.com/office/drawing/2014/main" id="{143DE8FC-43DF-4605-B5A7-F2A8B780CCFA}"/>
              </a:ext>
            </a:extLst>
          </p:cNvPr>
          <p:cNvSpPr>
            <a:spLocks noGrp="1"/>
          </p:cNvSpPr>
          <p:nvPr>
            <p:ph type="dt" sz="half" idx="10"/>
          </p:nvPr>
        </p:nvSpPr>
        <p:spPr>
          <a:xfrm>
            <a:off x="202118" y="3883568"/>
            <a:ext cx="2133600" cy="273844"/>
          </a:xfrm>
        </p:spPr>
        <p:txBody>
          <a:bodyPr/>
          <a:lstStyle/>
          <a:p>
            <a:fld id="{1DDB5FF9-E2B9-4903-ABEF-4E013BD3C3BC}"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6" name="Slide Number Placeholder 5">
            <a:extLst>
              <a:ext uri="{FF2B5EF4-FFF2-40B4-BE49-F238E27FC236}">
                <a16:creationId xmlns:a16="http://schemas.microsoft.com/office/drawing/2014/main" id="{895DFCC2-22DE-4731-8319-3E9065CD154D}"/>
              </a:ext>
            </a:extLst>
          </p:cNvPr>
          <p:cNvSpPr>
            <a:spLocks noGrp="1"/>
          </p:cNvSpPr>
          <p:nvPr>
            <p:ph type="sldNum" sz="quarter" idx="12"/>
          </p:nvPr>
        </p:nvSpPr>
        <p:spPr>
          <a:xfrm>
            <a:off x="6808282" y="3883568"/>
            <a:ext cx="2133600" cy="273844"/>
          </a:xfrm>
        </p:spPr>
        <p:txBody>
          <a:bodyPr/>
          <a:lstStyle/>
          <a:p>
            <a:fld id="{B82CCC60-E8CD-4174-8B1A-7DF615B22EEF}" type="slidenum">
              <a:rPr lang="en-US" sz="1400" b="1" smtClean="0">
                <a:solidFill>
                  <a:schemeClr val="tx1">
                    <a:lumMod val="95000"/>
                    <a:lumOff val="5000"/>
                  </a:schemeClr>
                </a:solidFill>
              </a:rPr>
              <a:pPr/>
              <a:t>8</a:t>
            </a:fld>
            <a:endParaRPr lang="en-US" sz="1400" b="1" dirty="0">
              <a:solidFill>
                <a:schemeClr val="tx1">
                  <a:lumMod val="95000"/>
                  <a:lumOff val="5000"/>
                </a:schemeClr>
              </a:solidFill>
            </a:endParaRPr>
          </a:p>
        </p:txBody>
      </p:sp>
      <p:sp>
        <p:nvSpPr>
          <p:cNvPr id="7" name="Arrow: Pentagon 61">
            <a:extLst>
              <a:ext uri="{FF2B5EF4-FFF2-40B4-BE49-F238E27FC236}">
                <a16:creationId xmlns:a16="http://schemas.microsoft.com/office/drawing/2014/main" id="{9645109D-0BB0-4AE1-9BAB-FEF349CC61A4}"/>
              </a:ext>
            </a:extLst>
          </p:cNvPr>
          <p:cNvSpPr/>
          <p:nvPr/>
        </p:nvSpPr>
        <p:spPr>
          <a:xfrm flipH="1">
            <a:off x="3524345" y="149390"/>
            <a:ext cx="2689809" cy="532127"/>
          </a:xfrm>
          <a:prstGeom prst="homePlate">
            <a:avLst/>
          </a:prstGeom>
          <a:gradFill flip="none" rotWithShape="1">
            <a:gsLst>
              <a:gs pos="0">
                <a:srgbClr val="E73A1D"/>
              </a:gs>
              <a:gs pos="100000">
                <a:srgbClr val="95220F"/>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Berlin Sans FB" panose="020E0602020502020306"/>
              </a:rPr>
              <a:t>Govt. Agency</a:t>
            </a:r>
          </a:p>
        </p:txBody>
      </p:sp>
      <p:sp>
        <p:nvSpPr>
          <p:cNvPr id="12" name="Arrow: Pentagon 61">
            <a:extLst>
              <a:ext uri="{FF2B5EF4-FFF2-40B4-BE49-F238E27FC236}">
                <a16:creationId xmlns:a16="http://schemas.microsoft.com/office/drawing/2014/main" id="{9645109D-0BB0-4AE1-9BAB-FEF349CC61A4}"/>
              </a:ext>
            </a:extLst>
          </p:cNvPr>
          <p:cNvSpPr/>
          <p:nvPr/>
        </p:nvSpPr>
        <p:spPr>
          <a:xfrm flipH="1">
            <a:off x="3493523" y="1528283"/>
            <a:ext cx="2689809" cy="654510"/>
          </a:xfrm>
          <a:prstGeom prst="homePlate">
            <a:avLst/>
          </a:prstGeom>
          <a:gradFill flip="none" rotWithShape="1">
            <a:gsLst>
              <a:gs pos="0">
                <a:srgbClr val="E73A1D"/>
              </a:gs>
              <a:gs pos="100000">
                <a:srgbClr val="95220F"/>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Berlin Sans FB" panose="020E0602020502020306"/>
              </a:rPr>
              <a:t>Entrepereneurs</a:t>
            </a:r>
          </a:p>
        </p:txBody>
      </p:sp>
      <p:sp>
        <p:nvSpPr>
          <p:cNvPr id="18" name="Arrow: Pentagon 61">
            <a:extLst>
              <a:ext uri="{FF2B5EF4-FFF2-40B4-BE49-F238E27FC236}">
                <a16:creationId xmlns:a16="http://schemas.microsoft.com/office/drawing/2014/main" id="{9645109D-0BB0-4AE1-9BAB-FEF349CC61A4}"/>
              </a:ext>
            </a:extLst>
          </p:cNvPr>
          <p:cNvSpPr/>
          <p:nvPr/>
        </p:nvSpPr>
        <p:spPr>
          <a:xfrm flipH="1">
            <a:off x="3478672" y="2998907"/>
            <a:ext cx="2689809" cy="793296"/>
          </a:xfrm>
          <a:prstGeom prst="homePlate">
            <a:avLst/>
          </a:prstGeom>
          <a:gradFill flip="none" rotWithShape="1">
            <a:gsLst>
              <a:gs pos="0">
                <a:srgbClr val="E73A1D"/>
              </a:gs>
              <a:gs pos="100000">
                <a:srgbClr val="95220F"/>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Berlin Sans FB" panose="020E0602020502020306"/>
              </a:rPr>
              <a:t>System Engineers</a:t>
            </a:r>
          </a:p>
        </p:txBody>
      </p:sp>
      <p:sp>
        <p:nvSpPr>
          <p:cNvPr id="21" name="Arrow: Pentagon 61">
            <a:extLst>
              <a:ext uri="{FF2B5EF4-FFF2-40B4-BE49-F238E27FC236}">
                <a16:creationId xmlns:a16="http://schemas.microsoft.com/office/drawing/2014/main" id="{9645109D-0BB0-4AE1-9BAB-FEF349CC61A4}"/>
              </a:ext>
            </a:extLst>
          </p:cNvPr>
          <p:cNvSpPr/>
          <p:nvPr/>
        </p:nvSpPr>
        <p:spPr>
          <a:xfrm rot="10800000" flipH="1">
            <a:off x="6199348" y="862753"/>
            <a:ext cx="2689809" cy="521331"/>
          </a:xfrm>
          <a:prstGeom prst="homePlate">
            <a:avLst/>
          </a:prstGeom>
          <a:gradFill flip="none" rotWithShape="1">
            <a:gsLst>
              <a:gs pos="0">
                <a:srgbClr val="E73A1D"/>
              </a:gs>
              <a:gs pos="100000">
                <a:srgbClr val="95220F"/>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atin typeface="Berlin Sans FB" panose="020E0602020502020306"/>
            </a:endParaRPr>
          </a:p>
        </p:txBody>
      </p:sp>
      <p:sp>
        <p:nvSpPr>
          <p:cNvPr id="26" name="Arrow: Pentagon 61">
            <a:extLst>
              <a:ext uri="{FF2B5EF4-FFF2-40B4-BE49-F238E27FC236}">
                <a16:creationId xmlns:a16="http://schemas.microsoft.com/office/drawing/2014/main" id="{9645109D-0BB0-4AE1-9BAB-FEF349CC61A4}"/>
              </a:ext>
            </a:extLst>
          </p:cNvPr>
          <p:cNvSpPr/>
          <p:nvPr/>
        </p:nvSpPr>
        <p:spPr>
          <a:xfrm rot="10800000" flipH="1">
            <a:off x="6199349" y="2299794"/>
            <a:ext cx="2689809" cy="521331"/>
          </a:xfrm>
          <a:prstGeom prst="homePlate">
            <a:avLst/>
          </a:prstGeom>
          <a:gradFill flip="none" rotWithShape="1">
            <a:gsLst>
              <a:gs pos="0">
                <a:srgbClr val="E73A1D"/>
              </a:gs>
              <a:gs pos="100000">
                <a:srgbClr val="95220F"/>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a:p>
        </p:txBody>
      </p:sp>
      <p:sp>
        <p:nvSpPr>
          <p:cNvPr id="29" name="Rectangle 28"/>
          <p:cNvSpPr/>
          <p:nvPr/>
        </p:nvSpPr>
        <p:spPr>
          <a:xfrm>
            <a:off x="6168481" y="34545"/>
            <a:ext cx="45719" cy="40687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6381753" y="777620"/>
            <a:ext cx="2290575" cy="369332"/>
          </a:xfrm>
          <a:prstGeom prst="rect">
            <a:avLst/>
          </a:prstGeom>
          <a:noFill/>
        </p:spPr>
        <p:txBody>
          <a:bodyPr wrap="square" rtlCol="0">
            <a:spAutoFit/>
          </a:bodyPr>
          <a:lstStyle/>
          <a:p>
            <a:pPr algn="ctr"/>
            <a:r>
              <a:rPr lang="en-IN" b="1" dirty="0">
                <a:solidFill>
                  <a:schemeClr val="bg1"/>
                </a:solidFill>
                <a:latin typeface="Berlin Sans FB" panose="020E0602020502020306"/>
              </a:rPr>
              <a:t>Transport Company</a:t>
            </a:r>
          </a:p>
        </p:txBody>
      </p:sp>
      <p:sp>
        <p:nvSpPr>
          <p:cNvPr id="31" name="TextBox 30"/>
          <p:cNvSpPr txBox="1"/>
          <p:nvPr/>
        </p:nvSpPr>
        <p:spPr>
          <a:xfrm>
            <a:off x="6673874" y="2370527"/>
            <a:ext cx="1463862" cy="369332"/>
          </a:xfrm>
          <a:prstGeom prst="rect">
            <a:avLst/>
          </a:prstGeom>
          <a:noFill/>
        </p:spPr>
        <p:txBody>
          <a:bodyPr wrap="none" rtlCol="0">
            <a:spAutoFit/>
          </a:bodyPr>
          <a:lstStyle/>
          <a:p>
            <a:r>
              <a:rPr lang="en-IN" b="1" dirty="0">
                <a:solidFill>
                  <a:schemeClr val="bg1"/>
                </a:solidFill>
                <a:latin typeface="Berlin Sans FB" panose="020E0602020502020306"/>
              </a:rPr>
              <a:t>System Users</a:t>
            </a:r>
          </a:p>
        </p:txBody>
      </p:sp>
    </p:spTree>
    <p:extLst>
      <p:ext uri="{BB962C8B-B14F-4D97-AF65-F5344CB8AC3E}">
        <p14:creationId xmlns:p14="http://schemas.microsoft.com/office/powerpoint/2010/main" val="121629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2C19-0A09-4A9D-B7FA-49AA32C77F80}"/>
              </a:ext>
            </a:extLst>
          </p:cNvPr>
          <p:cNvSpPr>
            <a:spLocks noGrp="1"/>
          </p:cNvSpPr>
          <p:nvPr>
            <p:ph type="title"/>
          </p:nvPr>
        </p:nvSpPr>
        <p:spPr>
          <a:xfrm>
            <a:off x="2236875" y="147558"/>
            <a:ext cx="6413611" cy="572644"/>
          </a:xfrm>
        </p:spPr>
        <p:txBody>
          <a:bodyPr>
            <a:normAutofit fontScale="90000"/>
          </a:bodyPr>
          <a:lstStyle/>
          <a:p>
            <a:r>
              <a:rPr lang="en-GB" i="1" dirty="0"/>
              <a:t>Requirement Specification</a:t>
            </a:r>
            <a:endParaRPr lang="en-US" i="1" dirty="0"/>
          </a:p>
        </p:txBody>
      </p:sp>
      <p:sp>
        <p:nvSpPr>
          <p:cNvPr id="3" name="Content Placeholder 2">
            <a:extLst>
              <a:ext uri="{FF2B5EF4-FFF2-40B4-BE49-F238E27FC236}">
                <a16:creationId xmlns:a16="http://schemas.microsoft.com/office/drawing/2014/main" id="{C77B31EE-1C89-4762-8266-26A8B60268A5}"/>
              </a:ext>
            </a:extLst>
          </p:cNvPr>
          <p:cNvSpPr>
            <a:spLocks noGrp="1"/>
          </p:cNvSpPr>
          <p:nvPr>
            <p:ph idx="1"/>
          </p:nvPr>
        </p:nvSpPr>
        <p:spPr>
          <a:xfrm>
            <a:off x="2252272" y="816219"/>
            <a:ext cx="6413611" cy="3893401"/>
          </a:xfrm>
        </p:spPr>
        <p:txBody>
          <a:bodyPr>
            <a:normAutofit/>
          </a:bodyPr>
          <a:lstStyle/>
          <a:p>
            <a:pPr marL="0" indent="0">
              <a:buNone/>
            </a:pPr>
            <a:r>
              <a:rPr lang="en-GB" sz="2400" dirty="0"/>
              <a:t>Functional Requirement:</a:t>
            </a:r>
            <a:endParaRPr lang="en-GB" sz="2000" dirty="0"/>
          </a:p>
          <a:p>
            <a:pPr>
              <a:buFont typeface="Wingdings" panose="05000000000000000000" pitchFamily="2" charset="2"/>
              <a:buChar char="v"/>
            </a:pPr>
            <a:r>
              <a:rPr lang="en-GB" sz="2000" dirty="0"/>
              <a:t>Add packages</a:t>
            </a:r>
          </a:p>
          <a:p>
            <a:pPr>
              <a:buFont typeface="Wingdings" panose="05000000000000000000" pitchFamily="2" charset="2"/>
              <a:buChar char="v"/>
            </a:pPr>
            <a:r>
              <a:rPr lang="en-GB" sz="2000" dirty="0"/>
              <a:t>Display packages</a:t>
            </a:r>
          </a:p>
          <a:p>
            <a:pPr>
              <a:buFont typeface="Wingdings" panose="05000000000000000000" pitchFamily="2" charset="2"/>
              <a:buChar char="v"/>
            </a:pPr>
            <a:r>
              <a:rPr lang="en-GB" sz="2000" dirty="0"/>
              <a:t>Buy/withdraw packages</a:t>
            </a:r>
          </a:p>
          <a:p>
            <a:pPr>
              <a:buFont typeface="Wingdings" panose="05000000000000000000" pitchFamily="2" charset="2"/>
              <a:buChar char="v"/>
            </a:pPr>
            <a:r>
              <a:rPr lang="en-GB" sz="2000" dirty="0"/>
              <a:t>share any packages</a:t>
            </a:r>
          </a:p>
          <a:p>
            <a:pPr>
              <a:buFont typeface="Wingdings" panose="05000000000000000000" pitchFamily="2" charset="2"/>
              <a:buChar char="v"/>
            </a:pPr>
            <a:r>
              <a:rPr lang="en-GB" sz="2000" dirty="0"/>
              <a:t>Request registration</a:t>
            </a:r>
          </a:p>
          <a:p>
            <a:pPr>
              <a:buFont typeface="Wingdings" panose="05000000000000000000" pitchFamily="2" charset="2"/>
              <a:buChar char="v"/>
            </a:pPr>
            <a:r>
              <a:rPr lang="en-GB" sz="2000" dirty="0"/>
              <a:t>Preparation of billing document</a:t>
            </a:r>
          </a:p>
          <a:p>
            <a:pPr>
              <a:buFont typeface="Wingdings" panose="05000000000000000000" pitchFamily="2" charset="2"/>
              <a:buChar char="v"/>
            </a:pPr>
            <a:r>
              <a:rPr lang="en-GB" sz="2000" dirty="0"/>
              <a:t>Contact with travel agency</a:t>
            </a:r>
          </a:p>
          <a:p>
            <a:pPr>
              <a:buFont typeface="Wingdings" panose="05000000000000000000" pitchFamily="2" charset="2"/>
              <a:buChar char="v"/>
            </a:pPr>
            <a:r>
              <a:rPr lang="en-GB" sz="2000" dirty="0"/>
              <a:t>Contact with users</a:t>
            </a:r>
            <a:endParaRPr lang="en-US" sz="2000" dirty="0"/>
          </a:p>
          <a:p>
            <a:endParaRPr lang="en-US" dirty="0"/>
          </a:p>
        </p:txBody>
      </p:sp>
      <p:sp>
        <p:nvSpPr>
          <p:cNvPr id="4" name="Date Placeholder 3">
            <a:extLst>
              <a:ext uri="{FF2B5EF4-FFF2-40B4-BE49-F238E27FC236}">
                <a16:creationId xmlns:a16="http://schemas.microsoft.com/office/drawing/2014/main" id="{ECD22BEC-EB5A-4EFA-A67A-D2D5C89B8A47}"/>
              </a:ext>
            </a:extLst>
          </p:cNvPr>
          <p:cNvSpPr>
            <a:spLocks noGrp="1"/>
          </p:cNvSpPr>
          <p:nvPr>
            <p:ph type="dt" sz="half" idx="10"/>
          </p:nvPr>
        </p:nvSpPr>
        <p:spPr>
          <a:xfrm>
            <a:off x="103275" y="4767263"/>
            <a:ext cx="2133600" cy="273844"/>
          </a:xfrm>
        </p:spPr>
        <p:txBody>
          <a:bodyPr/>
          <a:lstStyle/>
          <a:p>
            <a:fld id="{0101C6EC-3E0F-4681-B877-6F93F780C875}" type="datetime4">
              <a:rPr lang="en-US" sz="1400" smtClean="0">
                <a:solidFill>
                  <a:schemeClr val="tx1">
                    <a:lumMod val="95000"/>
                    <a:lumOff val="5000"/>
                  </a:schemeClr>
                </a:solidFill>
              </a:rPr>
              <a:t>January 22, 2019</a:t>
            </a:fld>
            <a:endParaRPr lang="en-US" sz="1400" dirty="0">
              <a:solidFill>
                <a:schemeClr val="tx1">
                  <a:lumMod val="95000"/>
                  <a:lumOff val="5000"/>
                </a:schemeClr>
              </a:solidFill>
            </a:endParaRPr>
          </a:p>
        </p:txBody>
      </p:sp>
      <p:sp>
        <p:nvSpPr>
          <p:cNvPr id="5" name="Slide Number Placeholder 4">
            <a:extLst>
              <a:ext uri="{FF2B5EF4-FFF2-40B4-BE49-F238E27FC236}">
                <a16:creationId xmlns:a16="http://schemas.microsoft.com/office/drawing/2014/main" id="{25923149-6B42-4F40-8606-972690C1F1C3}"/>
              </a:ext>
            </a:extLst>
          </p:cNvPr>
          <p:cNvSpPr>
            <a:spLocks noGrp="1"/>
          </p:cNvSpPr>
          <p:nvPr>
            <p:ph type="sldNum" sz="quarter" idx="12"/>
          </p:nvPr>
        </p:nvSpPr>
        <p:spPr>
          <a:xfrm>
            <a:off x="6709870" y="4767263"/>
            <a:ext cx="2133600" cy="273844"/>
          </a:xfrm>
        </p:spPr>
        <p:txBody>
          <a:bodyPr/>
          <a:lstStyle/>
          <a:p>
            <a:fld id="{B82CCC60-E8CD-4174-8B1A-7DF615B22EEF}" type="slidenum">
              <a:rPr lang="en-US" sz="1400" b="1" smtClean="0">
                <a:solidFill>
                  <a:schemeClr val="tx1">
                    <a:lumMod val="95000"/>
                    <a:lumOff val="5000"/>
                  </a:schemeClr>
                </a:solidFill>
              </a:rPr>
              <a:pPr/>
              <a:t>9</a:t>
            </a:fld>
            <a:endParaRPr lang="en-US" sz="1400" b="1" dirty="0">
              <a:solidFill>
                <a:schemeClr val="tx1">
                  <a:lumMod val="95000"/>
                  <a:lumOff val="5000"/>
                </a:schemeClr>
              </a:solidFill>
            </a:endParaRPr>
          </a:p>
        </p:txBody>
      </p:sp>
    </p:spTree>
    <p:extLst>
      <p:ext uri="{BB962C8B-B14F-4D97-AF65-F5344CB8AC3E}">
        <p14:creationId xmlns:p14="http://schemas.microsoft.com/office/powerpoint/2010/main" val="2962103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1832</TotalTime>
  <Words>364</Words>
  <Application>Microsoft Office PowerPoint</Application>
  <PresentationFormat>On-screen Show (16:9)</PresentationFormat>
  <Paragraphs>116</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Adobe Gothic Std B</vt:lpstr>
      <vt:lpstr>Arial</vt:lpstr>
      <vt:lpstr>Arial Black</vt:lpstr>
      <vt:lpstr>Berlin Sans FB</vt:lpstr>
      <vt:lpstr>Calibri</vt:lpstr>
      <vt:lpstr>Comic Sans MS</vt:lpstr>
      <vt:lpstr>Courier New</vt:lpstr>
      <vt:lpstr>Economica</vt:lpstr>
      <vt:lpstr>Tw Cen MT</vt:lpstr>
      <vt:lpstr>Wingdings</vt:lpstr>
      <vt:lpstr>Office Theme</vt:lpstr>
      <vt:lpstr>Travel Agency Management System</vt:lpstr>
      <vt:lpstr>Introduction</vt:lpstr>
      <vt:lpstr>Objectives</vt:lpstr>
      <vt:lpstr>PowerPoint Presentation</vt:lpstr>
      <vt:lpstr>        Limitation Of Existing System</vt:lpstr>
      <vt:lpstr>PowerPoint Presentation</vt:lpstr>
      <vt:lpstr>functions of</vt:lpstr>
      <vt:lpstr>stakeholders of</vt:lpstr>
      <vt:lpstr>Requirement Specification</vt:lpstr>
      <vt:lpstr>Requirement Specification</vt:lpstr>
      <vt:lpstr>Overall Constraint</vt:lpstr>
      <vt:lpstr>Conclusion</vt:lpstr>
      <vt:lpstr>With Regards,  Shawon Lodh (16.01.04.064) Somaia afrin (16.01.04.066) MD.Ruhul amin (16.01.04.070)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Acer</cp:lastModifiedBy>
  <cp:revision>245</cp:revision>
  <dcterms:created xsi:type="dcterms:W3CDTF">2013-08-21T19:17:07Z</dcterms:created>
  <dcterms:modified xsi:type="dcterms:W3CDTF">2019-01-22T01:05:05Z</dcterms:modified>
</cp:coreProperties>
</file>