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26" r:id="rId2"/>
    <p:sldMasterId id="2147483732" r:id="rId3"/>
  </p:sldMasterIdLst>
  <p:notesMasterIdLst>
    <p:notesMasterId r:id="rId8"/>
  </p:notesMasterIdLst>
  <p:handoutMasterIdLst>
    <p:handoutMasterId r:id="rId9"/>
  </p:handoutMasterIdLst>
  <p:sldIdLst>
    <p:sldId id="256" r:id="rId4"/>
    <p:sldId id="1153" r:id="rId5"/>
    <p:sldId id="848" r:id="rId6"/>
    <p:sldId id="1151" r:id="rId7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  <p15:guide id="3" pos="2568" userDrawn="1">
          <p15:clr>
            <a:srgbClr val="A4A3A4"/>
          </p15:clr>
        </p15:guide>
        <p15:guide id="4" pos="3673" userDrawn="1">
          <p15:clr>
            <a:srgbClr val="A4A3A4"/>
          </p15:clr>
        </p15:guide>
        <p15:guide id="5" pos="1885" userDrawn="1">
          <p15:clr>
            <a:srgbClr val="A4A3A4"/>
          </p15:clr>
        </p15:guide>
        <p15:guide id="6" pos="4337" userDrawn="1">
          <p15:clr>
            <a:srgbClr val="A4A3A4"/>
          </p15:clr>
        </p15:guide>
        <p15:guide id="7" orient="horz" pos="9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686"/>
    <a:srgbClr val="FF33CC"/>
    <a:srgbClr val="34B77B"/>
    <a:srgbClr val="0099FF"/>
    <a:srgbClr val="A6A5A5"/>
    <a:srgbClr val="EEF5FB"/>
    <a:srgbClr val="006600"/>
    <a:srgbClr val="ADADAD"/>
    <a:srgbClr val="F05A2E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62" autoAdjust="0"/>
    <p:restoredTop sz="96638" autoAdjust="0"/>
  </p:normalViewPr>
  <p:slideViewPr>
    <p:cSldViewPr snapToGrid="0">
      <p:cViewPr varScale="1">
        <p:scale>
          <a:sx n="76" d="100"/>
          <a:sy n="76" d="100"/>
        </p:scale>
        <p:origin x="240" y="53"/>
      </p:cViewPr>
      <p:guideLst>
        <p:guide orient="horz" pos="2160"/>
        <p:guide pos="3120"/>
        <p:guide pos="2568"/>
        <p:guide pos="3673"/>
        <p:guide pos="1885"/>
        <p:guide pos="4337"/>
        <p:guide orient="horz" pos="97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43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766" cy="497047"/>
          </a:xfrm>
          <a:prstGeom prst="rect">
            <a:avLst/>
          </a:prstGeom>
        </p:spPr>
        <p:txBody>
          <a:bodyPr vert="horz" lIns="91504" tIns="45752" rIns="91504" bIns="4575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320" y="0"/>
            <a:ext cx="2945766" cy="497047"/>
          </a:xfrm>
          <a:prstGeom prst="rect">
            <a:avLst/>
          </a:prstGeom>
        </p:spPr>
        <p:txBody>
          <a:bodyPr vert="horz" lIns="91504" tIns="45752" rIns="91504" bIns="45752" rtlCol="0"/>
          <a:lstStyle>
            <a:lvl1pPr algn="r">
              <a:defRPr sz="1200"/>
            </a:lvl1pPr>
          </a:lstStyle>
          <a:p>
            <a:fld id="{F57808A5-CE14-4E3D-9B65-0E063802A9EC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591"/>
            <a:ext cx="2945766" cy="497047"/>
          </a:xfrm>
          <a:prstGeom prst="rect">
            <a:avLst/>
          </a:prstGeom>
        </p:spPr>
        <p:txBody>
          <a:bodyPr vert="horz" lIns="91504" tIns="45752" rIns="91504" bIns="4575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320" y="9429591"/>
            <a:ext cx="2945766" cy="497047"/>
          </a:xfrm>
          <a:prstGeom prst="rect">
            <a:avLst/>
          </a:prstGeom>
        </p:spPr>
        <p:txBody>
          <a:bodyPr vert="horz" lIns="91504" tIns="45752" rIns="91504" bIns="45752" rtlCol="0" anchor="b"/>
          <a:lstStyle>
            <a:lvl1pPr algn="r">
              <a:defRPr sz="1200"/>
            </a:lvl1pPr>
          </a:lstStyle>
          <a:p>
            <a:fld id="{67FBDFAC-86B1-433D-BE6A-891AB80182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8530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46135" cy="497838"/>
          </a:xfrm>
          <a:prstGeom prst="rect">
            <a:avLst/>
          </a:prstGeom>
        </p:spPr>
        <p:txBody>
          <a:bodyPr vert="horz" lIns="91298" tIns="45650" rIns="91298" bIns="4565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956" y="3"/>
            <a:ext cx="2946135" cy="497838"/>
          </a:xfrm>
          <a:prstGeom prst="rect">
            <a:avLst/>
          </a:prstGeom>
        </p:spPr>
        <p:txBody>
          <a:bodyPr vert="horz" lIns="91298" tIns="45650" rIns="91298" bIns="45650" rtlCol="0"/>
          <a:lstStyle>
            <a:lvl1pPr algn="r">
              <a:defRPr sz="1200"/>
            </a:lvl1pPr>
          </a:lstStyle>
          <a:p>
            <a:fld id="{99FF6072-774F-4CEB-8180-25D320EA72E1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298" tIns="45650" rIns="91298" bIns="4565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245" y="4777028"/>
            <a:ext cx="5437188" cy="3908187"/>
          </a:xfrm>
          <a:prstGeom prst="rect">
            <a:avLst/>
          </a:prstGeom>
        </p:spPr>
        <p:txBody>
          <a:bodyPr vert="horz" lIns="91298" tIns="45650" rIns="91298" bIns="4565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28800"/>
            <a:ext cx="2946135" cy="497838"/>
          </a:xfrm>
          <a:prstGeom prst="rect">
            <a:avLst/>
          </a:prstGeom>
        </p:spPr>
        <p:txBody>
          <a:bodyPr vert="horz" lIns="91298" tIns="45650" rIns="91298" bIns="4565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956" y="9428800"/>
            <a:ext cx="2946135" cy="497838"/>
          </a:xfrm>
          <a:prstGeom prst="rect">
            <a:avLst/>
          </a:prstGeom>
        </p:spPr>
        <p:txBody>
          <a:bodyPr vert="horz" lIns="91298" tIns="45650" rIns="91298" bIns="45650" rtlCol="0" anchor="b"/>
          <a:lstStyle>
            <a:lvl1pPr algn="r">
              <a:defRPr sz="1200"/>
            </a:lvl1pPr>
          </a:lstStyle>
          <a:p>
            <a:fld id="{AD472F43-73A9-4A3F-AB4F-01C771930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576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395536" y="5036558"/>
            <a:ext cx="914851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617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중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 userDrawn="1"/>
        </p:nvCxnSpPr>
        <p:spPr>
          <a:xfrm>
            <a:off x="1553810" y="302079"/>
            <a:ext cx="0" cy="6512189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091067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앱 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0979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pos="6170">
          <p15:clr>
            <a:srgbClr val="FBAE40"/>
          </p15:clr>
        </p15:guide>
        <p15:guide id="4" pos="5058">
          <p15:clr>
            <a:srgbClr val="FBAE40"/>
          </p15:clr>
        </p15:guide>
        <p15:guide id="5" pos="4916">
          <p15:clr>
            <a:srgbClr val="FBAE40"/>
          </p15:clr>
        </p15:guide>
        <p15:guide id="6" pos="5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앱 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1134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pos="6170">
          <p15:clr>
            <a:srgbClr val="FBAE40"/>
          </p15:clr>
        </p15:guide>
        <p15:guide id="4" pos="5058">
          <p15:clr>
            <a:srgbClr val="FBAE40"/>
          </p15:clr>
        </p15:guide>
        <p15:guide id="5" pos="4916">
          <p15:clr>
            <a:srgbClr val="FBAE40"/>
          </p15:clr>
        </p15:guide>
        <p15:guide id="6" pos="5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앱 그리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A178D380-1120-4BB8-8438-3F1FDF214C82}"/>
              </a:ext>
            </a:extLst>
          </p:cNvPr>
          <p:cNvGrpSpPr/>
          <p:nvPr userDrawn="1"/>
        </p:nvGrpSpPr>
        <p:grpSpPr>
          <a:xfrm>
            <a:off x="5722673" y="757035"/>
            <a:ext cx="2774010" cy="5844257"/>
            <a:chOff x="5722673" y="757035"/>
            <a:chExt cx="2774010" cy="5844257"/>
          </a:xfrm>
        </p:grpSpPr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C53BEB5C-C5A4-4780-A622-98BE5EFE039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340530" y="796479"/>
              <a:ext cx="0" cy="57888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6F96527A-0AC2-45D7-98E6-57039FC6DB7C}"/>
                </a:ext>
              </a:extLst>
            </p:cNvPr>
            <p:cNvSpPr/>
            <p:nvPr userDrawn="1"/>
          </p:nvSpPr>
          <p:spPr>
            <a:xfrm>
              <a:off x="8073830" y="6277054"/>
              <a:ext cx="223838" cy="20002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7B2A8E8-CC47-4143-A0E4-9CD28F266C9E}"/>
                </a:ext>
              </a:extLst>
            </p:cNvPr>
            <p:cNvSpPr/>
            <p:nvPr userDrawn="1"/>
          </p:nvSpPr>
          <p:spPr>
            <a:xfrm>
              <a:off x="7533286" y="6277054"/>
              <a:ext cx="223838" cy="20002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A9CE5C3-E5AB-4DF8-90F6-90B9B4EFFDFE}"/>
                </a:ext>
              </a:extLst>
            </p:cNvPr>
            <p:cNvSpPr/>
            <p:nvPr userDrawn="1"/>
          </p:nvSpPr>
          <p:spPr>
            <a:xfrm>
              <a:off x="6995124" y="6277054"/>
              <a:ext cx="223838" cy="20002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30483924-865E-46F7-A557-24A28AF8AA2E}"/>
                </a:ext>
              </a:extLst>
            </p:cNvPr>
            <p:cNvSpPr/>
            <p:nvPr userDrawn="1"/>
          </p:nvSpPr>
          <p:spPr>
            <a:xfrm>
              <a:off x="6456961" y="6277054"/>
              <a:ext cx="223838" cy="20002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866433F-D885-4F28-B381-A923EA55A85A}"/>
                </a:ext>
              </a:extLst>
            </p:cNvPr>
            <p:cNvSpPr/>
            <p:nvPr userDrawn="1"/>
          </p:nvSpPr>
          <p:spPr>
            <a:xfrm>
              <a:off x="5923561" y="6277054"/>
              <a:ext cx="223838" cy="20002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0B617623-F5AF-41C2-A095-5FC4E64DA48C}"/>
                </a:ext>
              </a:extLst>
            </p:cNvPr>
            <p:cNvSpPr/>
            <p:nvPr userDrawn="1"/>
          </p:nvSpPr>
          <p:spPr>
            <a:xfrm>
              <a:off x="7928573" y="5705555"/>
              <a:ext cx="413035" cy="415354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F63950F3-C2C5-42A9-8336-0543C021DAAF}"/>
                </a:ext>
              </a:extLst>
            </p:cNvPr>
            <p:cNvSpPr/>
            <p:nvPr userDrawn="1"/>
          </p:nvSpPr>
          <p:spPr>
            <a:xfrm>
              <a:off x="8139852" y="855534"/>
              <a:ext cx="200678" cy="195262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79077402-B5DB-46C3-AECE-2F08348A1ECD}"/>
                </a:ext>
              </a:extLst>
            </p:cNvPr>
            <p:cNvSpPr/>
            <p:nvPr userDrawn="1"/>
          </p:nvSpPr>
          <p:spPr>
            <a:xfrm>
              <a:off x="6909399" y="855534"/>
              <a:ext cx="402431" cy="195262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FA56EF00-AE43-4DBF-9B64-7C07A8C97ED7}"/>
                </a:ext>
              </a:extLst>
            </p:cNvPr>
            <p:cNvSpPr/>
            <p:nvPr userDrawn="1"/>
          </p:nvSpPr>
          <p:spPr>
            <a:xfrm>
              <a:off x="5882427" y="855534"/>
              <a:ext cx="200678" cy="195262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2C45F02C-D797-4CE3-8647-C2605EA1A80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765605" y="1105676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7B031E90-F89F-4C52-8340-AAB2617C67F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765605" y="1422383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5A8BB30F-B515-4FC4-B677-1AF61003AF8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765605" y="1739089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5658CD92-BF96-4D70-8CA6-7144B8F3D0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765605" y="2055796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7FA1B81D-8BDD-47B1-A359-E339E56DF87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765605" y="2372502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58BDD4F4-60CF-4D22-BDA2-70A5842B4B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765605" y="2689208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FC26D170-A3BF-4A3F-98AD-C236CF6A30A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765605" y="3005915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77735B18-DBE1-481B-B5DA-8799F00BE99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765605" y="3322621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298F62F6-2060-4003-A8D0-114BCDE22CE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765605" y="3639328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601F3DC9-B30E-4E05-9067-EE7ECFF49E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765605" y="3956034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630760BF-EAB3-4A08-A72D-BDAE7EB422B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765605" y="4272740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D59010CE-B777-4C11-A280-9405924C4B6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765605" y="4589446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8279F9E8-8984-4D1B-8F34-472305C0938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765605" y="4906152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FEAF7B3F-28AF-4746-80C3-1E3DFA607D2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765605" y="6239066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B5B29025-D4B1-4E1C-B156-B94B96F9290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811892" y="796479"/>
              <a:ext cx="0" cy="57888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05449F47-EBBD-4BE5-A737-272667B3540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697592" y="796479"/>
              <a:ext cx="0" cy="57888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2CDDD1FD-7E2F-4A71-81EE-3522C038A5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168954" y="796479"/>
              <a:ext cx="0" cy="57888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60D76193-CF9E-4817-8450-4A182737974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052273" y="796479"/>
              <a:ext cx="0" cy="57888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424B398D-4F00-4BDC-BDB9-85059887E7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523636" y="796479"/>
              <a:ext cx="0" cy="57888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FA372C93-037C-49A0-903C-DE1A669E778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11717" y="796479"/>
              <a:ext cx="0" cy="57888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6B4E3EBD-0A93-4BDA-B473-8D0FACCB011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83080" y="796479"/>
              <a:ext cx="0" cy="57888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6EB2C841-5DD3-4A6D-93A4-C13A00B4E01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722673" y="1106621"/>
              <a:ext cx="72000" cy="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541323E1-70F3-4EE2-BEDE-B4D80F8D7D1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722673" y="6242189"/>
              <a:ext cx="72000" cy="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92FD969A-6E34-4B85-A648-0C7E7F142D7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424683" y="1106621"/>
              <a:ext cx="72000" cy="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>
              <a:extLst>
                <a:ext uri="{FF2B5EF4-FFF2-40B4-BE49-F238E27FC236}">
                  <a16:creationId xmlns:a16="http://schemas.microsoft.com/office/drawing/2014/main" id="{2A64836E-9434-4D0D-91C8-2CD1760095B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424683" y="6242189"/>
              <a:ext cx="72000" cy="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57B583EC-9DF1-4F0A-9046-866B2019A491}"/>
                </a:ext>
              </a:extLst>
            </p:cNvPr>
            <p:cNvCxnSpPr/>
            <p:nvPr userDrawn="1"/>
          </p:nvCxnSpPr>
          <p:spPr>
            <a:xfrm>
              <a:off x="5876696" y="757035"/>
              <a:ext cx="0" cy="7200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>
              <a:extLst>
                <a:ext uri="{FF2B5EF4-FFF2-40B4-BE49-F238E27FC236}">
                  <a16:creationId xmlns:a16="http://schemas.microsoft.com/office/drawing/2014/main" id="{EA2ECC21-E745-40CF-A678-7E5E67C00AF5}"/>
                </a:ext>
              </a:extLst>
            </p:cNvPr>
            <p:cNvCxnSpPr/>
            <p:nvPr userDrawn="1"/>
          </p:nvCxnSpPr>
          <p:spPr>
            <a:xfrm>
              <a:off x="8345950" y="757035"/>
              <a:ext cx="0" cy="7200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>
              <a:extLst>
                <a:ext uri="{FF2B5EF4-FFF2-40B4-BE49-F238E27FC236}">
                  <a16:creationId xmlns:a16="http://schemas.microsoft.com/office/drawing/2014/main" id="{77E7F1DB-B00B-4509-AD0A-1C0BF8A40D87}"/>
                </a:ext>
              </a:extLst>
            </p:cNvPr>
            <p:cNvCxnSpPr/>
            <p:nvPr userDrawn="1"/>
          </p:nvCxnSpPr>
          <p:spPr>
            <a:xfrm>
              <a:off x="5876696" y="6529292"/>
              <a:ext cx="0" cy="7200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>
              <a:extLst>
                <a:ext uri="{FF2B5EF4-FFF2-40B4-BE49-F238E27FC236}">
                  <a16:creationId xmlns:a16="http://schemas.microsoft.com/office/drawing/2014/main" id="{3046C2F6-4777-4F3A-A4AB-2FC63A4235DA}"/>
                </a:ext>
              </a:extLst>
            </p:cNvPr>
            <p:cNvCxnSpPr/>
            <p:nvPr userDrawn="1"/>
          </p:nvCxnSpPr>
          <p:spPr>
            <a:xfrm>
              <a:off x="8345950" y="6529292"/>
              <a:ext cx="0" cy="7200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4657FD56-92F6-4F32-A514-B4E1B5ABD47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765605" y="5217275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>
              <a:extLst>
                <a:ext uri="{FF2B5EF4-FFF2-40B4-BE49-F238E27FC236}">
                  <a16:creationId xmlns:a16="http://schemas.microsoft.com/office/drawing/2014/main" id="{B8BB46CB-5D42-4081-BF93-D2BC810C537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765605" y="5533981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>
              <a:extLst>
                <a:ext uri="{FF2B5EF4-FFF2-40B4-BE49-F238E27FC236}">
                  <a16:creationId xmlns:a16="http://schemas.microsoft.com/office/drawing/2014/main" id="{18230647-D06B-4703-AD33-7E9A3417B55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765605" y="5850687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4BC43232-243F-412E-A316-4F8DD31BF6B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765605" y="6167393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9CF5C08-D314-418B-A1DF-D4312190EC66}"/>
              </a:ext>
            </a:extLst>
          </p:cNvPr>
          <p:cNvGrpSpPr/>
          <p:nvPr userDrawn="1"/>
        </p:nvGrpSpPr>
        <p:grpSpPr>
          <a:xfrm>
            <a:off x="2925774" y="757035"/>
            <a:ext cx="2777569" cy="5844257"/>
            <a:chOff x="2925774" y="757035"/>
            <a:chExt cx="2777569" cy="5844257"/>
          </a:xfrm>
        </p:grpSpPr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34C531D8-755B-4A60-863C-5FD9F97FC73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500699" y="796479"/>
              <a:ext cx="0" cy="57888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851DFE4C-1AF7-4619-A034-473DCC1E098A}"/>
                </a:ext>
              </a:extLst>
            </p:cNvPr>
            <p:cNvSpPr/>
            <p:nvPr userDrawn="1"/>
          </p:nvSpPr>
          <p:spPr>
            <a:xfrm>
              <a:off x="5233999" y="6277054"/>
              <a:ext cx="223838" cy="20002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BB617A4A-9539-4BCB-AEC6-3743A563DC60}"/>
                </a:ext>
              </a:extLst>
            </p:cNvPr>
            <p:cNvSpPr/>
            <p:nvPr userDrawn="1"/>
          </p:nvSpPr>
          <p:spPr>
            <a:xfrm>
              <a:off x="4693455" y="6277054"/>
              <a:ext cx="223838" cy="20002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18BD515C-B985-4BFD-87BD-5CB2292F0DB9}"/>
                </a:ext>
              </a:extLst>
            </p:cNvPr>
            <p:cNvSpPr/>
            <p:nvPr userDrawn="1"/>
          </p:nvSpPr>
          <p:spPr>
            <a:xfrm>
              <a:off x="4155293" y="6277054"/>
              <a:ext cx="223838" cy="20002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B5B22B8A-CE3F-465E-8320-4772D61A1810}"/>
                </a:ext>
              </a:extLst>
            </p:cNvPr>
            <p:cNvSpPr/>
            <p:nvPr userDrawn="1"/>
          </p:nvSpPr>
          <p:spPr>
            <a:xfrm>
              <a:off x="3617130" y="6277054"/>
              <a:ext cx="223838" cy="20002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DD2D1339-C7EC-486D-A2AB-3EFCDF3F62F3}"/>
                </a:ext>
              </a:extLst>
            </p:cNvPr>
            <p:cNvSpPr/>
            <p:nvPr userDrawn="1"/>
          </p:nvSpPr>
          <p:spPr>
            <a:xfrm>
              <a:off x="3083730" y="6277054"/>
              <a:ext cx="223838" cy="20002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33117DBE-9EA5-4BEE-84B1-4476636DAF2C}"/>
                </a:ext>
              </a:extLst>
            </p:cNvPr>
            <p:cNvSpPr/>
            <p:nvPr userDrawn="1"/>
          </p:nvSpPr>
          <p:spPr>
            <a:xfrm>
              <a:off x="5088742" y="5705555"/>
              <a:ext cx="413035" cy="415354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0451798E-E65C-48B3-9B5D-1A2A78DFC02D}"/>
                </a:ext>
              </a:extLst>
            </p:cNvPr>
            <p:cNvSpPr/>
            <p:nvPr userDrawn="1"/>
          </p:nvSpPr>
          <p:spPr>
            <a:xfrm>
              <a:off x="5300021" y="855534"/>
              <a:ext cx="200678" cy="195262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34A0F7ED-732A-41CE-9676-828149A82E0F}"/>
                </a:ext>
              </a:extLst>
            </p:cNvPr>
            <p:cNvSpPr/>
            <p:nvPr userDrawn="1"/>
          </p:nvSpPr>
          <p:spPr>
            <a:xfrm>
              <a:off x="4069568" y="855534"/>
              <a:ext cx="402431" cy="195262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DB72DDC8-D20D-4621-BCDA-BF76185D8E0C}"/>
                </a:ext>
              </a:extLst>
            </p:cNvPr>
            <p:cNvSpPr/>
            <p:nvPr userDrawn="1"/>
          </p:nvSpPr>
          <p:spPr>
            <a:xfrm>
              <a:off x="3042596" y="855534"/>
              <a:ext cx="200678" cy="195262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167E72F5-EAE2-4A07-BB24-2D895C79052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925774" y="1105676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8CCB3AB6-9831-471B-B048-F84356A0E3D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925774" y="1422383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A3641DE1-3756-47C8-AE01-DCEA8AA7FDE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925774" y="1739089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C750C202-43F0-4A99-967B-B0C9B385383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925774" y="2055796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332A86F2-DBA1-4E28-9113-7F083AB22B0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925774" y="2372502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3E3EEB5D-DC40-43AA-BB9B-B816D8072D7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925774" y="2689208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00B867FD-535D-4F6C-9C5E-FC7CF0A651B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925774" y="3005915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169ED3CB-6D57-4DF7-A4F0-CF11AD422B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925774" y="3322621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7A2D710D-0466-44EA-8C92-90C1918065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925774" y="3639328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F48266D6-5820-4A5C-A2D0-327C3C73FF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925774" y="3956034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D4EF8626-8037-446C-8433-811CA9F87C8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925774" y="4272740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13459074-D8D2-4537-A449-A95E4737E10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925774" y="4589446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D2C98C02-D62F-4C30-8ECC-29985654829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925774" y="4906152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E64C824C-87FE-420E-9AF1-B3058585A7F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925774" y="6239066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4BBC474F-92EF-4D99-A077-A78912EC4C0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972061" y="796479"/>
              <a:ext cx="0" cy="57888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A4A42984-0685-44BA-BD0B-5DC25F75AB4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57761" y="796479"/>
              <a:ext cx="0" cy="57888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7916ACCA-F752-4287-A8F6-5BC175EBC60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329123" y="796479"/>
              <a:ext cx="0" cy="57888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A5A689AA-6C93-4036-91F7-D474577BA23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12442" y="796479"/>
              <a:ext cx="0" cy="57888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570E54B9-5315-490B-9E5E-ADCAC6F7D61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83805" y="796479"/>
              <a:ext cx="0" cy="57888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A78CEC21-D7D1-418D-BE95-7AC4220DF26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571886" y="796479"/>
              <a:ext cx="0" cy="57888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122E4F90-317C-47B3-BFBC-E86D2BACC5B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43249" y="796479"/>
              <a:ext cx="0" cy="57888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564BAE87-60F7-4DAC-9D56-A650F1A227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930439" y="1106621"/>
              <a:ext cx="72000" cy="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FBA648AF-98E3-4C28-852D-9CA727487E1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930439" y="6242189"/>
              <a:ext cx="72000" cy="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C0A799A4-DC79-4AF4-80DE-A5AD74468E6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631343" y="1106621"/>
              <a:ext cx="72000" cy="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333B4450-81BF-425D-AB67-122B61CBAD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631343" y="6242189"/>
              <a:ext cx="72000" cy="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A0705C9B-DC13-4B04-90B6-F31A6DAD0DE6}"/>
                </a:ext>
              </a:extLst>
            </p:cNvPr>
            <p:cNvCxnSpPr/>
            <p:nvPr userDrawn="1"/>
          </p:nvCxnSpPr>
          <p:spPr>
            <a:xfrm>
              <a:off x="3084462" y="757035"/>
              <a:ext cx="0" cy="7200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1D6EDF43-087D-4DDD-8554-5AC4ABADC7F5}"/>
                </a:ext>
              </a:extLst>
            </p:cNvPr>
            <p:cNvCxnSpPr/>
            <p:nvPr userDrawn="1"/>
          </p:nvCxnSpPr>
          <p:spPr>
            <a:xfrm>
              <a:off x="5553716" y="757035"/>
              <a:ext cx="0" cy="7200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906FD383-BF2F-45B4-BD3C-99CC2616099A}"/>
                </a:ext>
              </a:extLst>
            </p:cNvPr>
            <p:cNvCxnSpPr/>
            <p:nvPr userDrawn="1"/>
          </p:nvCxnSpPr>
          <p:spPr>
            <a:xfrm>
              <a:off x="3084462" y="6529292"/>
              <a:ext cx="0" cy="7200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A0ED9C7C-DC84-486B-A529-5F756EA7C1B4}"/>
                </a:ext>
              </a:extLst>
            </p:cNvPr>
            <p:cNvCxnSpPr/>
            <p:nvPr userDrawn="1"/>
          </p:nvCxnSpPr>
          <p:spPr>
            <a:xfrm>
              <a:off x="5553716" y="6529292"/>
              <a:ext cx="0" cy="7200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>
              <a:extLst>
                <a:ext uri="{FF2B5EF4-FFF2-40B4-BE49-F238E27FC236}">
                  <a16:creationId xmlns:a16="http://schemas.microsoft.com/office/drawing/2014/main" id="{475D9CA1-8496-4089-AED7-C4313B254BB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925774" y="5217275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6453C452-C689-4C41-8180-CE9D388DDAB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925774" y="5533981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C9DD8C7D-0C92-4632-B9AC-22C24ECA7B4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925774" y="5850687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>
              <a:extLst>
                <a:ext uri="{FF2B5EF4-FFF2-40B4-BE49-F238E27FC236}">
                  <a16:creationId xmlns:a16="http://schemas.microsoft.com/office/drawing/2014/main" id="{6A2526AD-067D-4565-A0FF-6B6F3ACE96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925774" y="6167393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40C5C34-F688-4039-A283-601AE3897A82}"/>
              </a:ext>
            </a:extLst>
          </p:cNvPr>
          <p:cNvGrpSpPr/>
          <p:nvPr userDrawn="1"/>
        </p:nvGrpSpPr>
        <p:grpSpPr>
          <a:xfrm>
            <a:off x="84865" y="757035"/>
            <a:ext cx="2780185" cy="5844257"/>
            <a:chOff x="84865" y="757035"/>
            <a:chExt cx="2780185" cy="5844257"/>
          </a:xfrm>
        </p:grpSpPr>
        <p:cxnSp>
          <p:nvCxnSpPr>
            <p:cNvPr id="176" name="직선 연결선 175">
              <a:extLst>
                <a:ext uri="{FF2B5EF4-FFF2-40B4-BE49-F238E27FC236}">
                  <a16:creationId xmlns:a16="http://schemas.microsoft.com/office/drawing/2014/main" id="{CC4994C6-F3D4-42B4-AA71-C132F45643C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674456" y="796479"/>
              <a:ext cx="0" cy="57888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9C84B4F5-73E3-48A0-9D4F-2C9B566CC8E1}"/>
                </a:ext>
              </a:extLst>
            </p:cNvPr>
            <p:cNvSpPr/>
            <p:nvPr userDrawn="1"/>
          </p:nvSpPr>
          <p:spPr>
            <a:xfrm>
              <a:off x="2407756" y="6277054"/>
              <a:ext cx="223838" cy="20002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205FEA31-A3D8-4093-96C8-6A598B1D72C5}"/>
                </a:ext>
              </a:extLst>
            </p:cNvPr>
            <p:cNvSpPr/>
            <p:nvPr userDrawn="1"/>
          </p:nvSpPr>
          <p:spPr>
            <a:xfrm>
              <a:off x="1867212" y="6277054"/>
              <a:ext cx="223838" cy="20002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B47BF6B8-634A-4188-887D-1C0F860C33F8}"/>
                </a:ext>
              </a:extLst>
            </p:cNvPr>
            <p:cNvSpPr/>
            <p:nvPr userDrawn="1"/>
          </p:nvSpPr>
          <p:spPr>
            <a:xfrm>
              <a:off x="1329050" y="6277054"/>
              <a:ext cx="223838" cy="20002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E9B89B4F-CD20-4E2F-984A-6E95E88D73F8}"/>
                </a:ext>
              </a:extLst>
            </p:cNvPr>
            <p:cNvSpPr/>
            <p:nvPr userDrawn="1"/>
          </p:nvSpPr>
          <p:spPr>
            <a:xfrm>
              <a:off x="790887" y="6277054"/>
              <a:ext cx="223838" cy="20002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F6198B8A-9D1B-4BCE-A547-80A95005DA7B}"/>
                </a:ext>
              </a:extLst>
            </p:cNvPr>
            <p:cNvSpPr/>
            <p:nvPr userDrawn="1"/>
          </p:nvSpPr>
          <p:spPr>
            <a:xfrm>
              <a:off x="257487" y="6277054"/>
              <a:ext cx="223838" cy="20002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38611C34-B252-4FA9-9FCA-595439428D61}"/>
                </a:ext>
              </a:extLst>
            </p:cNvPr>
            <p:cNvSpPr/>
            <p:nvPr userDrawn="1"/>
          </p:nvSpPr>
          <p:spPr>
            <a:xfrm>
              <a:off x="2262499" y="5705555"/>
              <a:ext cx="413035" cy="415354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3F7565C8-F225-45B2-9819-9F70A786FB4C}"/>
                </a:ext>
              </a:extLst>
            </p:cNvPr>
            <p:cNvSpPr/>
            <p:nvPr userDrawn="1"/>
          </p:nvSpPr>
          <p:spPr>
            <a:xfrm>
              <a:off x="2473778" y="855534"/>
              <a:ext cx="200678" cy="195262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0A3E9B34-69E7-4A82-941D-78063B009B49}"/>
                </a:ext>
              </a:extLst>
            </p:cNvPr>
            <p:cNvSpPr/>
            <p:nvPr userDrawn="1"/>
          </p:nvSpPr>
          <p:spPr>
            <a:xfrm>
              <a:off x="1243325" y="855534"/>
              <a:ext cx="402431" cy="195262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C6CD0398-3F53-4AC0-8298-9656E229573D}"/>
                </a:ext>
              </a:extLst>
            </p:cNvPr>
            <p:cNvSpPr/>
            <p:nvPr userDrawn="1"/>
          </p:nvSpPr>
          <p:spPr>
            <a:xfrm>
              <a:off x="224236" y="855534"/>
              <a:ext cx="200678" cy="195262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86" name="직선 연결선 185">
              <a:extLst>
                <a:ext uri="{FF2B5EF4-FFF2-40B4-BE49-F238E27FC236}">
                  <a16:creationId xmlns:a16="http://schemas.microsoft.com/office/drawing/2014/main" id="{AF39B358-6747-4385-96E1-E140FA296B6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9531" y="1105676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86">
              <a:extLst>
                <a:ext uri="{FF2B5EF4-FFF2-40B4-BE49-F238E27FC236}">
                  <a16:creationId xmlns:a16="http://schemas.microsoft.com/office/drawing/2014/main" id="{AC4ACE1D-B449-4501-AEE7-0635F9F6B13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9531" y="1422383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>
              <a:extLst>
                <a:ext uri="{FF2B5EF4-FFF2-40B4-BE49-F238E27FC236}">
                  <a16:creationId xmlns:a16="http://schemas.microsoft.com/office/drawing/2014/main" id="{5FF5E11B-E571-4CF0-A18A-8E8A4A4A44B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9531" y="1739089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 188">
              <a:extLst>
                <a:ext uri="{FF2B5EF4-FFF2-40B4-BE49-F238E27FC236}">
                  <a16:creationId xmlns:a16="http://schemas.microsoft.com/office/drawing/2014/main" id="{C55BF16A-F415-4CA7-81A3-2D1FAAE8271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9531" y="2055796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 189">
              <a:extLst>
                <a:ext uri="{FF2B5EF4-FFF2-40B4-BE49-F238E27FC236}">
                  <a16:creationId xmlns:a16="http://schemas.microsoft.com/office/drawing/2014/main" id="{B5832F1B-9633-4E7D-AE64-1DE65FBCC78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9531" y="2372502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 190">
              <a:extLst>
                <a:ext uri="{FF2B5EF4-FFF2-40B4-BE49-F238E27FC236}">
                  <a16:creationId xmlns:a16="http://schemas.microsoft.com/office/drawing/2014/main" id="{13EE7CF0-FB74-4359-88B0-96C5B25F6EB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9531" y="2689208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>
              <a:extLst>
                <a:ext uri="{FF2B5EF4-FFF2-40B4-BE49-F238E27FC236}">
                  <a16:creationId xmlns:a16="http://schemas.microsoft.com/office/drawing/2014/main" id="{C3FE5722-47C5-484F-92A5-6397240FA0C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9531" y="3005915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>
              <a:extLst>
                <a:ext uri="{FF2B5EF4-FFF2-40B4-BE49-F238E27FC236}">
                  <a16:creationId xmlns:a16="http://schemas.microsoft.com/office/drawing/2014/main" id="{8F57DFA1-136B-4DE4-853D-01828E027A3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9531" y="3322621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연결선 193">
              <a:extLst>
                <a:ext uri="{FF2B5EF4-FFF2-40B4-BE49-F238E27FC236}">
                  <a16:creationId xmlns:a16="http://schemas.microsoft.com/office/drawing/2014/main" id="{95301BF6-3351-4C53-9BE9-8470822CAC3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9531" y="3639328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연결선 194">
              <a:extLst>
                <a:ext uri="{FF2B5EF4-FFF2-40B4-BE49-F238E27FC236}">
                  <a16:creationId xmlns:a16="http://schemas.microsoft.com/office/drawing/2014/main" id="{DAC0EBCD-BFB7-4C48-99FC-5875278CFB2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9531" y="3956034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연결선 195">
              <a:extLst>
                <a:ext uri="{FF2B5EF4-FFF2-40B4-BE49-F238E27FC236}">
                  <a16:creationId xmlns:a16="http://schemas.microsoft.com/office/drawing/2014/main" id="{D42181BE-713A-49A1-B325-CCC6537D10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9531" y="4272740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연결선 196">
              <a:extLst>
                <a:ext uri="{FF2B5EF4-FFF2-40B4-BE49-F238E27FC236}">
                  <a16:creationId xmlns:a16="http://schemas.microsoft.com/office/drawing/2014/main" id="{EC3EAE97-BFA3-4E0D-8E02-4CC632A470E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9531" y="4589446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>
              <a:extLst>
                <a:ext uri="{FF2B5EF4-FFF2-40B4-BE49-F238E27FC236}">
                  <a16:creationId xmlns:a16="http://schemas.microsoft.com/office/drawing/2014/main" id="{8C8969BA-4CD9-4F71-8455-B54F52D29C1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9531" y="4906152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 198">
              <a:extLst>
                <a:ext uri="{FF2B5EF4-FFF2-40B4-BE49-F238E27FC236}">
                  <a16:creationId xmlns:a16="http://schemas.microsoft.com/office/drawing/2014/main" id="{65657BCE-1940-47E6-8DD9-D2AC2FB0528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9531" y="6239066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>
              <a:extLst>
                <a:ext uri="{FF2B5EF4-FFF2-40B4-BE49-F238E27FC236}">
                  <a16:creationId xmlns:a16="http://schemas.microsoft.com/office/drawing/2014/main" id="{AE264CCB-DDE3-4C71-9E2D-14C8FF98542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145818" y="796479"/>
              <a:ext cx="0" cy="57888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 200">
              <a:extLst>
                <a:ext uri="{FF2B5EF4-FFF2-40B4-BE49-F238E27FC236}">
                  <a16:creationId xmlns:a16="http://schemas.microsoft.com/office/drawing/2014/main" id="{E187D845-5F15-430D-B44C-9594732E324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031518" y="796479"/>
              <a:ext cx="0" cy="57888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>
              <a:extLst>
                <a:ext uri="{FF2B5EF4-FFF2-40B4-BE49-F238E27FC236}">
                  <a16:creationId xmlns:a16="http://schemas.microsoft.com/office/drawing/2014/main" id="{E658F381-7A83-4B77-93FE-FB88C7D50C3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02880" y="796479"/>
              <a:ext cx="0" cy="57888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>
              <a:extLst>
                <a:ext uri="{FF2B5EF4-FFF2-40B4-BE49-F238E27FC236}">
                  <a16:creationId xmlns:a16="http://schemas.microsoft.com/office/drawing/2014/main" id="{7B791C58-228B-47AA-B465-BF0395E7143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386199" y="796479"/>
              <a:ext cx="0" cy="57888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>
              <a:extLst>
                <a:ext uri="{FF2B5EF4-FFF2-40B4-BE49-F238E27FC236}">
                  <a16:creationId xmlns:a16="http://schemas.microsoft.com/office/drawing/2014/main" id="{8A7FC949-FC65-433E-A67E-A57A48E3507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57562" y="796479"/>
              <a:ext cx="0" cy="57888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 204">
              <a:extLst>
                <a:ext uri="{FF2B5EF4-FFF2-40B4-BE49-F238E27FC236}">
                  <a16:creationId xmlns:a16="http://schemas.microsoft.com/office/drawing/2014/main" id="{8750A856-54BE-49B0-8B12-F55958B11B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5643" y="796479"/>
              <a:ext cx="0" cy="57888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>
              <a:extLst>
                <a:ext uri="{FF2B5EF4-FFF2-40B4-BE49-F238E27FC236}">
                  <a16:creationId xmlns:a16="http://schemas.microsoft.com/office/drawing/2014/main" id="{19CC8FB2-1E61-4602-B000-414EB78354B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17006" y="796479"/>
              <a:ext cx="0" cy="57888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BC5BC39A-17D1-4533-B66F-9EF198A86BA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4865" y="1106621"/>
              <a:ext cx="72000" cy="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362623FC-7704-4779-ADA0-1298FA58362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4865" y="6242189"/>
              <a:ext cx="72000" cy="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B1FEDD81-BBFA-4124-B671-4709FDFAFB9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793050" y="1106621"/>
              <a:ext cx="72000" cy="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4D864B81-8DAA-4F74-8437-FA95CE88FD4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793050" y="6242189"/>
              <a:ext cx="72000" cy="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55ADA710-B0C4-4781-A9EC-88AE7274E1ED}"/>
                </a:ext>
              </a:extLst>
            </p:cNvPr>
            <p:cNvCxnSpPr/>
            <p:nvPr userDrawn="1"/>
          </p:nvCxnSpPr>
          <p:spPr>
            <a:xfrm>
              <a:off x="238888" y="757035"/>
              <a:ext cx="0" cy="7200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>
              <a:extLst>
                <a:ext uri="{FF2B5EF4-FFF2-40B4-BE49-F238E27FC236}">
                  <a16:creationId xmlns:a16="http://schemas.microsoft.com/office/drawing/2014/main" id="{56CA7BFE-EAB5-425C-97E2-32E61AAEFA0F}"/>
                </a:ext>
              </a:extLst>
            </p:cNvPr>
            <p:cNvCxnSpPr/>
            <p:nvPr userDrawn="1"/>
          </p:nvCxnSpPr>
          <p:spPr>
            <a:xfrm>
              <a:off x="2708142" y="757035"/>
              <a:ext cx="0" cy="7200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7D52FA3E-B90C-43DB-B856-5BF225DF69F2}"/>
                </a:ext>
              </a:extLst>
            </p:cNvPr>
            <p:cNvCxnSpPr/>
            <p:nvPr userDrawn="1"/>
          </p:nvCxnSpPr>
          <p:spPr>
            <a:xfrm>
              <a:off x="238888" y="6529292"/>
              <a:ext cx="0" cy="7200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>
              <a:extLst>
                <a:ext uri="{FF2B5EF4-FFF2-40B4-BE49-F238E27FC236}">
                  <a16:creationId xmlns:a16="http://schemas.microsoft.com/office/drawing/2014/main" id="{99A332D0-CEA0-4F35-83C3-5777550D64F0}"/>
                </a:ext>
              </a:extLst>
            </p:cNvPr>
            <p:cNvCxnSpPr/>
            <p:nvPr userDrawn="1"/>
          </p:nvCxnSpPr>
          <p:spPr>
            <a:xfrm>
              <a:off x="2708142" y="6529292"/>
              <a:ext cx="0" cy="7200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7827448A-8D46-4B7E-9A0F-4DB15D49ACE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9531" y="5217275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C9456C5C-AFE4-429E-9CEF-F073276BCF9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9531" y="5533981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56">
              <a:extLst>
                <a:ext uri="{FF2B5EF4-FFF2-40B4-BE49-F238E27FC236}">
                  <a16:creationId xmlns:a16="http://schemas.microsoft.com/office/drawing/2014/main" id="{60BD434F-27A9-4D0E-A4B5-88F1BE697B3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9531" y="5850687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FA890F4A-2BA7-424C-A3AF-EBCA5D9995D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9531" y="6167393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0064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pos="6170">
          <p15:clr>
            <a:srgbClr val="FBAE40"/>
          </p15:clr>
        </p15:guide>
        <p15:guide id="4" pos="5058">
          <p15:clr>
            <a:srgbClr val="FBAE40"/>
          </p15:clr>
        </p15:guide>
        <p15:guide id="5" pos="4916">
          <p15:clr>
            <a:srgbClr val="FBAE40"/>
          </p15:clr>
        </p15:guide>
        <p15:guide id="6" pos="5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 userDrawn="1"/>
        </p:nvCxnSpPr>
        <p:spPr>
          <a:xfrm>
            <a:off x="100261" y="514829"/>
            <a:ext cx="970096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5"/>
          <p:cNvSpPr txBox="1">
            <a:spLocks noChangeArrowheads="1"/>
          </p:cNvSpPr>
          <p:nvPr userDrawn="1"/>
        </p:nvSpPr>
        <p:spPr bwMode="auto">
          <a:xfrm>
            <a:off x="9063866" y="90744"/>
            <a:ext cx="726853" cy="331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3988" tIns="41994" rIns="83988" bIns="41994">
            <a:spAutoFit/>
          </a:bodyPr>
          <a:lstStyle>
            <a:lvl1pPr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algn="r" defTabSz="914400" rtl="0" eaLnBrk="1" latinLnBrk="1" hangingPunct="1">
              <a:spcBef>
                <a:spcPct val="20000"/>
              </a:spcBef>
              <a:defRPr/>
            </a:pPr>
            <a:fld id="{B9D0F8E7-0C1A-4723-BAC4-1F38511F8D02}" type="slidenum">
              <a:rPr kumimoji="1" lang="en-US" altLang="ko-KR" sz="1600" kern="1200" smtClean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pPr marL="0" algn="r" defTabSz="914400" rtl="0" eaLnBrk="1" latinLnBrk="1" hangingPunct="1">
                <a:spcBef>
                  <a:spcPct val="20000"/>
                </a:spcBef>
                <a:defRPr/>
              </a:pPr>
              <a:t>‹#›</a:t>
            </a:fld>
            <a:endParaRPr kumimoji="1" lang="en-US" altLang="ko-KR" sz="1600" kern="1200" dirty="0">
              <a:solidFill>
                <a:srgbClr val="000000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658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 userDrawn="1"/>
        </p:nvCxnSpPr>
        <p:spPr>
          <a:xfrm>
            <a:off x="395536" y="3324704"/>
            <a:ext cx="914851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26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로그인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425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앱 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26984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pos="6170">
          <p15:clr>
            <a:srgbClr val="FBAE40"/>
          </p15:clr>
        </p15:guide>
        <p15:guide id="4" pos="5058">
          <p15:clr>
            <a:srgbClr val="FBAE40"/>
          </p15:clr>
        </p15:guide>
        <p15:guide id="5" pos="4916">
          <p15:clr>
            <a:srgbClr val="FBAE40"/>
          </p15:clr>
        </p15:guide>
        <p15:guide id="6" pos="5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로그아웃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 userDrawn="1"/>
        </p:nvCxnSpPr>
        <p:spPr bwMode="auto">
          <a:xfrm>
            <a:off x="56147" y="641684"/>
            <a:ext cx="7603958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TextBox 12"/>
          <p:cNvSpPr txBox="1"/>
          <p:nvPr userDrawn="1"/>
        </p:nvSpPr>
        <p:spPr>
          <a:xfrm>
            <a:off x="158732" y="352446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프로젝트명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974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로그인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2658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9857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로그아웃 관리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직선 연결선 33"/>
          <p:cNvCxnSpPr/>
          <p:nvPr userDrawn="1"/>
        </p:nvCxnSpPr>
        <p:spPr bwMode="auto">
          <a:xfrm>
            <a:off x="60827" y="621575"/>
            <a:ext cx="7596942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TextBox 24"/>
          <p:cNvSpPr txBox="1"/>
          <p:nvPr userDrawn="1"/>
        </p:nvSpPr>
        <p:spPr>
          <a:xfrm>
            <a:off x="7152503" y="364007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700">
                <a:solidFill>
                  <a:srgbClr val="0099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endParaRPr lang="ko-KR" altLang="en-US" sz="700" dirty="0">
              <a:solidFill>
                <a:srgbClr val="0099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222377" y="332203"/>
            <a:ext cx="139333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프로젝트명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endParaRPr lang="ko-KR" altLang="en-US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218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7497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02" r:id="rId2"/>
    <p:sldLayoutId id="2147483704" r:id="rId3"/>
    <p:sldLayoutId id="2147483724" r:id="rId4"/>
    <p:sldLayoutId id="2147483736" r:id="rId5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4"/>
          <p:cNvSpPr>
            <a:spLocks noChangeArrowheads="1"/>
          </p:cNvSpPr>
          <p:nvPr userDrawn="1"/>
        </p:nvSpPr>
        <p:spPr bwMode="auto">
          <a:xfrm>
            <a:off x="7654924" y="305214"/>
            <a:ext cx="2193925" cy="266286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defRPr/>
            </a:pPr>
            <a:r>
              <a:rPr lang="ko-KR" altLang="en-US" sz="738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738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Description (</a:t>
            </a:r>
            <a:r>
              <a:rPr kumimoji="1" lang="ko-KR" altLang="en-US" sz="738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화면설명</a:t>
            </a:r>
            <a:r>
              <a:rPr kumimoji="1" lang="en-US" altLang="ko-KR" sz="738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37" name="Rectangle 4"/>
          <p:cNvSpPr>
            <a:spLocks noChangeArrowheads="1"/>
          </p:cNvSpPr>
          <p:nvPr userDrawn="1"/>
        </p:nvSpPr>
        <p:spPr bwMode="auto">
          <a:xfrm>
            <a:off x="1810530" y="47157"/>
            <a:ext cx="553657" cy="247978"/>
          </a:xfrm>
          <a:prstGeom prst="rect">
            <a:avLst/>
          </a:prstGeom>
          <a:solidFill>
            <a:srgbClr val="DDDDDD"/>
          </a:solidFill>
          <a:ln w="317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en-US" altLang="ko-KR" sz="738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</a:t>
            </a:r>
            <a:endParaRPr lang="ko-KR" altLang="en-US" sz="738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55" name="Rectangle 4"/>
          <p:cNvSpPr>
            <a:spLocks noChangeArrowheads="1"/>
          </p:cNvSpPr>
          <p:nvPr/>
        </p:nvSpPr>
        <p:spPr bwMode="auto">
          <a:xfrm>
            <a:off x="57150" y="50804"/>
            <a:ext cx="669925" cy="244331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 sz="738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60326" y="49221"/>
            <a:ext cx="635000" cy="247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en-US" altLang="ko-KR" sz="738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Code</a:t>
            </a:r>
            <a:endParaRPr lang="ko-KR" altLang="en-US" sz="738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61" name="Rectangle 4"/>
          <p:cNvSpPr>
            <a:spLocks noChangeArrowheads="1"/>
          </p:cNvSpPr>
          <p:nvPr/>
        </p:nvSpPr>
        <p:spPr bwMode="auto">
          <a:xfrm>
            <a:off x="7654925" y="55658"/>
            <a:ext cx="669925" cy="249141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 sz="738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3045" name="Text Box 5"/>
          <p:cNvSpPr txBox="1">
            <a:spLocks noChangeArrowheads="1"/>
          </p:cNvSpPr>
          <p:nvPr/>
        </p:nvSpPr>
        <p:spPr bwMode="auto">
          <a:xfrm>
            <a:off x="7688267" y="6594478"/>
            <a:ext cx="547701" cy="191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7527" tIns="38764" rIns="77527" bIns="38764">
            <a:spAutoFit/>
          </a:bodyPr>
          <a:lstStyle>
            <a:lvl1pPr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fld id="{42820A86-E448-436B-8276-C6860093025D}" type="slidenum">
              <a:rPr kumimoji="0" lang="en-US" altLang="ko-KR" sz="738" b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latinLnBrk="1" hangingPunct="1">
                <a:defRPr/>
              </a:pPr>
              <a:t>‹#›</a:t>
            </a:fld>
            <a:r>
              <a:rPr kumimoji="0" lang="en-US" altLang="ko-KR" sz="738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Page</a:t>
            </a:r>
          </a:p>
        </p:txBody>
      </p:sp>
      <p:sp>
        <p:nvSpPr>
          <p:cNvPr id="2063" name="Line 7"/>
          <p:cNvSpPr>
            <a:spLocks noChangeShapeType="1"/>
          </p:cNvSpPr>
          <p:nvPr/>
        </p:nvSpPr>
        <p:spPr bwMode="auto">
          <a:xfrm>
            <a:off x="7661275" y="44450"/>
            <a:ext cx="0" cy="676910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62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65" name="Rectangle 9"/>
          <p:cNvSpPr>
            <a:spLocks noChangeArrowheads="1"/>
          </p:cNvSpPr>
          <p:nvPr/>
        </p:nvSpPr>
        <p:spPr bwMode="auto">
          <a:xfrm>
            <a:off x="57150" y="44454"/>
            <a:ext cx="9791700" cy="6767513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 sz="738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66" name="Line 10"/>
          <p:cNvSpPr>
            <a:spLocks noChangeShapeType="1"/>
          </p:cNvSpPr>
          <p:nvPr/>
        </p:nvSpPr>
        <p:spPr bwMode="auto">
          <a:xfrm>
            <a:off x="66677" y="293647"/>
            <a:ext cx="9779452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62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67" name="Line 11"/>
          <p:cNvSpPr>
            <a:spLocks noChangeShapeType="1"/>
          </p:cNvSpPr>
          <p:nvPr/>
        </p:nvSpPr>
        <p:spPr bwMode="auto">
          <a:xfrm>
            <a:off x="8324850" y="55661"/>
            <a:ext cx="0" cy="24152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62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68" name="Line 16"/>
          <p:cNvSpPr>
            <a:spLocks noChangeShapeType="1"/>
          </p:cNvSpPr>
          <p:nvPr/>
        </p:nvSpPr>
        <p:spPr bwMode="auto">
          <a:xfrm>
            <a:off x="7667625" y="6588125"/>
            <a:ext cx="2181225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62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69" name="Line 19"/>
          <p:cNvSpPr>
            <a:spLocks noChangeShapeType="1"/>
          </p:cNvSpPr>
          <p:nvPr userDrawn="1"/>
        </p:nvSpPr>
        <p:spPr bwMode="auto">
          <a:xfrm>
            <a:off x="7667625" y="561975"/>
            <a:ext cx="2181225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62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74" name="Line 11"/>
          <p:cNvSpPr>
            <a:spLocks noChangeShapeType="1"/>
          </p:cNvSpPr>
          <p:nvPr/>
        </p:nvSpPr>
        <p:spPr bwMode="auto">
          <a:xfrm>
            <a:off x="717550" y="50804"/>
            <a:ext cx="0" cy="244471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62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Rectangle 8"/>
          <p:cNvSpPr>
            <a:spLocks noChangeArrowheads="1"/>
          </p:cNvSpPr>
          <p:nvPr userDrawn="1"/>
        </p:nvSpPr>
        <p:spPr bwMode="auto">
          <a:xfrm>
            <a:off x="7667627" y="71492"/>
            <a:ext cx="657225" cy="216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ko-KR" sz="738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</a:t>
            </a:r>
            <a:endParaRPr lang="ko-KR" altLang="en-US" sz="738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Rectangle 8"/>
          <p:cNvSpPr>
            <a:spLocks noChangeArrowheads="1"/>
          </p:cNvSpPr>
          <p:nvPr userDrawn="1"/>
        </p:nvSpPr>
        <p:spPr bwMode="auto">
          <a:xfrm>
            <a:off x="8321674" y="71214"/>
            <a:ext cx="657225" cy="216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ko-KR" altLang="en-US" sz="738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프로젝트명</a:t>
            </a:r>
          </a:p>
        </p:txBody>
      </p:sp>
      <p:sp>
        <p:nvSpPr>
          <p:cNvPr id="18" name="Rectangle 4"/>
          <p:cNvSpPr>
            <a:spLocks noChangeArrowheads="1"/>
          </p:cNvSpPr>
          <p:nvPr userDrawn="1"/>
        </p:nvSpPr>
        <p:spPr bwMode="auto">
          <a:xfrm>
            <a:off x="6541645" y="47157"/>
            <a:ext cx="553657" cy="247978"/>
          </a:xfrm>
          <a:prstGeom prst="rect">
            <a:avLst/>
          </a:prstGeom>
          <a:solidFill>
            <a:srgbClr val="DDDDDD"/>
          </a:solidFill>
          <a:ln w="317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en-US" altLang="ko-KR" sz="738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Page</a:t>
            </a:r>
            <a:endParaRPr lang="ko-KR" altLang="en-US" sz="738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5132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8" r:id="rId6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923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923">
          <a:solidFill>
            <a:schemeClr val="bg2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923">
          <a:solidFill>
            <a:schemeClr val="bg2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923">
          <a:solidFill>
            <a:schemeClr val="bg2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923">
          <a:solidFill>
            <a:schemeClr val="bg2"/>
          </a:solidFill>
          <a:latin typeface="굴림" pitchFamily="50" charset="-127"/>
          <a:ea typeface="굴림" pitchFamily="50" charset="-127"/>
        </a:defRPr>
      </a:lvl5pPr>
      <a:lvl6pPr marL="422041" algn="l" rtl="0" fontAlgn="base" latinLnBrk="1">
        <a:spcBef>
          <a:spcPct val="0"/>
        </a:spcBef>
        <a:spcAft>
          <a:spcPct val="0"/>
        </a:spcAft>
        <a:defRPr kumimoji="1" sz="923">
          <a:solidFill>
            <a:schemeClr val="bg2"/>
          </a:solidFill>
          <a:latin typeface="굴림" pitchFamily="50" charset="-127"/>
          <a:ea typeface="굴림" pitchFamily="50" charset="-127"/>
        </a:defRPr>
      </a:lvl6pPr>
      <a:lvl7pPr marL="844083" algn="l" rtl="0" fontAlgn="base" latinLnBrk="1">
        <a:spcBef>
          <a:spcPct val="0"/>
        </a:spcBef>
        <a:spcAft>
          <a:spcPct val="0"/>
        </a:spcAft>
        <a:defRPr kumimoji="1" sz="923">
          <a:solidFill>
            <a:schemeClr val="bg2"/>
          </a:solidFill>
          <a:latin typeface="굴림" pitchFamily="50" charset="-127"/>
          <a:ea typeface="굴림" pitchFamily="50" charset="-127"/>
        </a:defRPr>
      </a:lvl7pPr>
      <a:lvl8pPr marL="1266124" algn="l" rtl="0" fontAlgn="base" latinLnBrk="1">
        <a:spcBef>
          <a:spcPct val="0"/>
        </a:spcBef>
        <a:spcAft>
          <a:spcPct val="0"/>
        </a:spcAft>
        <a:defRPr kumimoji="1" sz="923">
          <a:solidFill>
            <a:schemeClr val="bg2"/>
          </a:solidFill>
          <a:latin typeface="굴림" pitchFamily="50" charset="-127"/>
          <a:ea typeface="굴림" pitchFamily="50" charset="-127"/>
        </a:defRPr>
      </a:lvl8pPr>
      <a:lvl9pPr marL="1688165" algn="l" rtl="0" fontAlgn="base" latinLnBrk="1">
        <a:spcBef>
          <a:spcPct val="0"/>
        </a:spcBef>
        <a:spcAft>
          <a:spcPct val="0"/>
        </a:spcAft>
        <a:defRPr kumimoji="1" sz="923">
          <a:solidFill>
            <a:schemeClr val="bg2"/>
          </a:solidFill>
          <a:latin typeface="굴림" pitchFamily="50" charset="-127"/>
          <a:ea typeface="굴림" pitchFamily="50" charset="-127"/>
        </a:defRPr>
      </a:lvl9pPr>
    </p:titleStyle>
    <p:bodyStyle>
      <a:lvl1pPr marL="316531" indent="-31653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585">
          <a:solidFill>
            <a:schemeClr val="tx1"/>
          </a:solidFill>
          <a:latin typeface="+mn-lt"/>
          <a:ea typeface="+mn-ea"/>
        </a:defRPr>
      </a:lvl2pPr>
      <a:lvl3pPr marL="1055103" indent="-21102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215">
          <a:solidFill>
            <a:schemeClr val="tx1"/>
          </a:solidFill>
          <a:latin typeface="+mn-lt"/>
          <a:ea typeface="+mn-ea"/>
        </a:defRPr>
      </a:lvl3pPr>
      <a:lvl4pPr marL="1477145" indent="-21102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846">
          <a:solidFill>
            <a:schemeClr val="tx1"/>
          </a:solidFill>
          <a:latin typeface="+mn-lt"/>
          <a:ea typeface="+mn-ea"/>
        </a:defRPr>
      </a:lvl4pPr>
      <a:lvl5pPr marL="1899186" indent="-21102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846">
          <a:solidFill>
            <a:schemeClr val="tx1"/>
          </a:solidFill>
          <a:latin typeface="+mn-lt"/>
          <a:ea typeface="+mn-ea"/>
        </a:defRPr>
      </a:lvl5pPr>
      <a:lvl6pPr marL="2321227" indent="-211021" algn="l" rtl="0" fontAlgn="base" latinLnBrk="1">
        <a:spcBef>
          <a:spcPct val="20000"/>
        </a:spcBef>
        <a:spcAft>
          <a:spcPct val="0"/>
        </a:spcAft>
        <a:buChar char="»"/>
        <a:defRPr kumimoji="1" sz="1846">
          <a:solidFill>
            <a:schemeClr val="tx1"/>
          </a:solidFill>
          <a:latin typeface="+mn-lt"/>
          <a:ea typeface="+mn-ea"/>
        </a:defRPr>
      </a:lvl6pPr>
      <a:lvl7pPr marL="2743269" indent="-211021" algn="l" rtl="0" fontAlgn="base" latinLnBrk="1">
        <a:spcBef>
          <a:spcPct val="20000"/>
        </a:spcBef>
        <a:spcAft>
          <a:spcPct val="0"/>
        </a:spcAft>
        <a:buChar char="»"/>
        <a:defRPr kumimoji="1" sz="1846">
          <a:solidFill>
            <a:schemeClr val="tx1"/>
          </a:solidFill>
          <a:latin typeface="+mn-lt"/>
          <a:ea typeface="+mn-ea"/>
        </a:defRPr>
      </a:lvl7pPr>
      <a:lvl8pPr marL="3165310" indent="-211021" algn="l" rtl="0" fontAlgn="base" latinLnBrk="1">
        <a:spcBef>
          <a:spcPct val="20000"/>
        </a:spcBef>
        <a:spcAft>
          <a:spcPct val="0"/>
        </a:spcAft>
        <a:buChar char="»"/>
        <a:defRPr kumimoji="1" sz="1846">
          <a:solidFill>
            <a:schemeClr val="tx1"/>
          </a:solidFill>
          <a:latin typeface="+mn-lt"/>
          <a:ea typeface="+mn-ea"/>
        </a:defRPr>
      </a:lvl8pPr>
      <a:lvl9pPr marL="3587351" indent="-211021" algn="l" rtl="0" fontAlgn="base" latinLnBrk="1">
        <a:spcBef>
          <a:spcPct val="20000"/>
        </a:spcBef>
        <a:spcAft>
          <a:spcPct val="0"/>
        </a:spcAft>
        <a:buChar char="»"/>
        <a:defRPr kumimoji="1" sz="184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2302786-FFEF-4FCC-B67F-10E1D9037C79}"/>
              </a:ext>
            </a:extLst>
          </p:cNvPr>
          <p:cNvCxnSpPr>
            <a:cxnSpLocks/>
          </p:cNvCxnSpPr>
          <p:nvPr userDrawn="1"/>
        </p:nvCxnSpPr>
        <p:spPr>
          <a:xfrm>
            <a:off x="8782491" y="971434"/>
            <a:ext cx="0" cy="529535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4">
            <a:extLst>
              <a:ext uri="{FF2B5EF4-FFF2-40B4-BE49-F238E27FC236}">
                <a16:creationId xmlns:a16="http://schemas.microsoft.com/office/drawing/2014/main" id="{A354C364-72FA-4BEF-B66F-A49041CBEA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61388" y="105778"/>
            <a:ext cx="1245600" cy="2160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  <a:defRPr/>
            </a:pPr>
            <a:r>
              <a:rPr lang="en-US" altLang="ko-KR" sz="700" dirty="0">
                <a:solidFill>
                  <a:srgbClr val="000000"/>
                </a:solidFill>
                <a:latin typeface="+mj-ea"/>
                <a:ea typeface="+mj-ea"/>
                <a:cs typeface="Arial" panose="020B0604020202020204" pitchFamily="34" charset="0"/>
              </a:rPr>
              <a:t>Project</a:t>
            </a:r>
            <a:endParaRPr lang="en-US" altLang="ko-KR" sz="700" dirty="0"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1BC7864-D7DA-4F60-994D-4A5A278D2108}"/>
              </a:ext>
            </a:extLst>
          </p:cNvPr>
          <p:cNvSpPr/>
          <p:nvPr userDrawn="1"/>
        </p:nvSpPr>
        <p:spPr>
          <a:xfrm>
            <a:off x="8561389" y="101841"/>
            <a:ext cx="1246747" cy="424513"/>
          </a:xfrm>
          <a:prstGeom prst="rect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70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1E5FCB8-ABDB-42EA-A686-3BF04F86CA3E}"/>
              </a:ext>
            </a:extLst>
          </p:cNvPr>
          <p:cNvCxnSpPr>
            <a:cxnSpLocks/>
          </p:cNvCxnSpPr>
          <p:nvPr userDrawn="1"/>
        </p:nvCxnSpPr>
        <p:spPr>
          <a:xfrm>
            <a:off x="8561390" y="317778"/>
            <a:ext cx="1245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4">
            <a:extLst>
              <a:ext uri="{FF2B5EF4-FFF2-40B4-BE49-F238E27FC236}">
                <a16:creationId xmlns:a16="http://schemas.microsoft.com/office/drawing/2014/main" id="{DC0BE4C7-D2F5-4141-B22E-07F8A8C9B13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61388" y="319962"/>
            <a:ext cx="1245598" cy="2160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  <a:defRPr/>
            </a:pPr>
            <a:r>
              <a:rPr lang="ko-KR" altLang="en-US" sz="700" dirty="0">
                <a:solidFill>
                  <a:srgbClr val="000000"/>
                </a:solidFill>
                <a:latin typeface="+mj-ea"/>
                <a:ea typeface="+mj-ea"/>
                <a:cs typeface="Arial" panose="020B0604020202020204" pitchFamily="34" charset="0"/>
              </a:rPr>
              <a:t>프로젝트명</a:t>
            </a:r>
            <a:endParaRPr lang="en-US" altLang="ko-KR" sz="700" dirty="0">
              <a:latin typeface="+mj-ea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B7CE2EC-53E6-470A-8232-012762E1DFFB}"/>
              </a:ext>
            </a:extLst>
          </p:cNvPr>
          <p:cNvGrpSpPr/>
          <p:nvPr userDrawn="1"/>
        </p:nvGrpSpPr>
        <p:grpSpPr>
          <a:xfrm>
            <a:off x="94221" y="98298"/>
            <a:ext cx="2702606" cy="437285"/>
            <a:chOff x="101958" y="74649"/>
            <a:chExt cx="2702606" cy="437285"/>
          </a:xfrm>
        </p:grpSpPr>
        <p:sp>
          <p:nvSpPr>
            <p:cNvPr id="43" name="Rectangle 4">
              <a:extLst>
                <a:ext uri="{FF2B5EF4-FFF2-40B4-BE49-F238E27FC236}">
                  <a16:creationId xmlns:a16="http://schemas.microsoft.com/office/drawing/2014/main" id="{CE516907-0F15-4B13-8A2E-D6085F5F91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095" y="85709"/>
              <a:ext cx="406948" cy="416996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44" name="Rectangle 8">
              <a:extLst>
                <a:ext uri="{FF2B5EF4-FFF2-40B4-BE49-F238E27FC236}">
                  <a16:creationId xmlns:a16="http://schemas.microsoft.com/office/drawing/2014/main" id="{646B3543-85C2-44C8-BDA2-0BE10D24D8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65" y="79934"/>
              <a:ext cx="462943" cy="4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dirty="0">
                  <a:solidFill>
                    <a:srgbClr val="000000"/>
                  </a:solidFill>
                  <a:latin typeface="+mj-ea"/>
                  <a:ea typeface="+mj-ea"/>
                  <a:cs typeface="Arial" panose="020B0604020202020204" pitchFamily="34" charset="0"/>
                </a:rPr>
                <a:t>Code</a:t>
              </a:r>
            </a:p>
            <a:p>
              <a:pPr eaLnBrk="1" latinLnBrk="1" hangingPunct="1">
                <a:lnSpc>
                  <a:spcPct val="190000"/>
                </a:lnSpc>
                <a:spcBef>
                  <a:spcPct val="20000"/>
                </a:spcBef>
                <a:defRPr/>
              </a:pPr>
              <a:r>
                <a:rPr lang="en-US" altLang="ko-KR" dirty="0">
                  <a:latin typeface="+mj-ea"/>
                  <a:ea typeface="+mj-ea"/>
                  <a:cs typeface="Arial" panose="020B0604020202020204" pitchFamily="34" charset="0"/>
                </a:rPr>
                <a:t>Title</a:t>
              </a:r>
            </a:p>
          </p:txBody>
        </p:sp>
        <p:sp>
          <p:nvSpPr>
            <p:cNvPr id="45" name="Line 12">
              <a:extLst>
                <a:ext uri="{FF2B5EF4-FFF2-40B4-BE49-F238E27FC236}">
                  <a16:creationId xmlns:a16="http://schemas.microsoft.com/office/drawing/2014/main" id="{86AA46B7-A34B-49BD-B4BF-81FABB5974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58" y="290837"/>
              <a:ext cx="270000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048A2326-9874-4BDA-8790-8F9E18B9D8DD}"/>
                </a:ext>
              </a:extLst>
            </p:cNvPr>
            <p:cNvSpPr/>
            <p:nvPr/>
          </p:nvSpPr>
          <p:spPr>
            <a:xfrm>
              <a:off x="104564" y="74649"/>
              <a:ext cx="2700000" cy="431191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48" name="Line 11">
              <a:extLst>
                <a:ext uri="{FF2B5EF4-FFF2-40B4-BE49-F238E27FC236}">
                  <a16:creationId xmlns:a16="http://schemas.microsoft.com/office/drawing/2014/main" id="{84375FDA-38D6-40D5-AF8B-2F2B4FA873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042" y="74936"/>
              <a:ext cx="0" cy="430904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</p:grpSp>
      <p:sp>
        <p:nvSpPr>
          <p:cNvPr id="67" name="Rectangle 4">
            <a:extLst>
              <a:ext uri="{FF2B5EF4-FFF2-40B4-BE49-F238E27FC236}">
                <a16:creationId xmlns:a16="http://schemas.microsoft.com/office/drawing/2014/main" id="{05AC0AF0-730D-41B4-A5E0-4A53C304023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60603" y="794913"/>
            <a:ext cx="1246382" cy="2160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kern="1200" dirty="0">
                <a:solidFill>
                  <a:srgbClr val="000000"/>
                </a:solidFill>
                <a:latin typeface="+mj-ea"/>
                <a:ea typeface="+mj-ea"/>
                <a:cs typeface="Arial" panose="020B0604020202020204" pitchFamily="34" charset="0"/>
              </a:rPr>
              <a:t>Description (</a:t>
            </a:r>
            <a:r>
              <a:rPr lang="ko-KR" altLang="en-US" sz="700" kern="1200" dirty="0">
                <a:solidFill>
                  <a:srgbClr val="000000"/>
                </a:solidFill>
                <a:latin typeface="+mj-ea"/>
                <a:ea typeface="+mj-ea"/>
                <a:cs typeface="Arial" panose="020B0604020202020204" pitchFamily="34" charset="0"/>
              </a:rPr>
              <a:t>화면설명</a:t>
            </a:r>
            <a:r>
              <a:rPr lang="en-US" altLang="ko-KR" sz="700" kern="1200" dirty="0">
                <a:solidFill>
                  <a:srgbClr val="000000"/>
                </a:solidFill>
                <a:latin typeface="+mj-ea"/>
                <a:ea typeface="+mj-ea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241D7B5-EA8D-423D-849F-F7ED752A5516}"/>
              </a:ext>
            </a:extLst>
          </p:cNvPr>
          <p:cNvSpPr/>
          <p:nvPr userDrawn="1"/>
        </p:nvSpPr>
        <p:spPr>
          <a:xfrm>
            <a:off x="8561388" y="789557"/>
            <a:ext cx="1245597" cy="5477235"/>
          </a:xfrm>
          <a:prstGeom prst="rect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70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549F2E5B-09FB-4A26-A415-AD40BDF96C8B}"/>
              </a:ext>
            </a:extLst>
          </p:cNvPr>
          <p:cNvCxnSpPr>
            <a:cxnSpLocks/>
          </p:cNvCxnSpPr>
          <p:nvPr userDrawn="1"/>
        </p:nvCxnSpPr>
        <p:spPr>
          <a:xfrm>
            <a:off x="8561385" y="1007268"/>
            <a:ext cx="1245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6BEFE80-1AF2-482D-8DD5-C8B9F744E4DA}"/>
              </a:ext>
            </a:extLst>
          </p:cNvPr>
          <p:cNvSpPr/>
          <p:nvPr userDrawn="1"/>
        </p:nvSpPr>
        <p:spPr>
          <a:xfrm>
            <a:off x="98409" y="796458"/>
            <a:ext cx="2698421" cy="5789082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1B112F2-482E-421A-B130-CFF4F0211DC1}"/>
              </a:ext>
            </a:extLst>
          </p:cNvPr>
          <p:cNvSpPr/>
          <p:nvPr userDrawn="1"/>
        </p:nvSpPr>
        <p:spPr>
          <a:xfrm>
            <a:off x="2928035" y="789557"/>
            <a:ext cx="2700000" cy="5795981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0FB0C07-5E63-49F7-AC06-9C92E5E2DDD0}"/>
              </a:ext>
            </a:extLst>
          </p:cNvPr>
          <p:cNvSpPr/>
          <p:nvPr userDrawn="1"/>
        </p:nvSpPr>
        <p:spPr>
          <a:xfrm>
            <a:off x="5758116" y="789557"/>
            <a:ext cx="2700000" cy="5795981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34D0A94A-356F-4C55-A5BD-977FFD70C565}"/>
              </a:ext>
            </a:extLst>
          </p:cNvPr>
          <p:cNvGrpSpPr/>
          <p:nvPr userDrawn="1"/>
        </p:nvGrpSpPr>
        <p:grpSpPr>
          <a:xfrm>
            <a:off x="2920510" y="98298"/>
            <a:ext cx="2702606" cy="437285"/>
            <a:chOff x="101958" y="74649"/>
            <a:chExt cx="2702606" cy="437285"/>
          </a:xfrm>
        </p:grpSpPr>
        <p:sp>
          <p:nvSpPr>
            <p:cNvPr id="79" name="Rectangle 4">
              <a:extLst>
                <a:ext uri="{FF2B5EF4-FFF2-40B4-BE49-F238E27FC236}">
                  <a16:creationId xmlns:a16="http://schemas.microsoft.com/office/drawing/2014/main" id="{0A7D7B6A-5A01-4138-8600-C0CBA9D7C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095" y="85709"/>
              <a:ext cx="406948" cy="416996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80" name="Rectangle 8">
              <a:extLst>
                <a:ext uri="{FF2B5EF4-FFF2-40B4-BE49-F238E27FC236}">
                  <a16:creationId xmlns:a16="http://schemas.microsoft.com/office/drawing/2014/main" id="{64017F22-4CE3-4D59-B548-7923286980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65" y="79934"/>
              <a:ext cx="462943" cy="4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dirty="0">
                  <a:solidFill>
                    <a:srgbClr val="000000"/>
                  </a:solidFill>
                  <a:latin typeface="+mj-ea"/>
                  <a:ea typeface="+mj-ea"/>
                  <a:cs typeface="Arial" panose="020B0604020202020204" pitchFamily="34" charset="0"/>
                </a:rPr>
                <a:t>Code</a:t>
              </a:r>
            </a:p>
            <a:p>
              <a:pPr eaLnBrk="1" latinLnBrk="1" hangingPunct="1">
                <a:lnSpc>
                  <a:spcPct val="190000"/>
                </a:lnSpc>
                <a:spcBef>
                  <a:spcPct val="20000"/>
                </a:spcBef>
                <a:defRPr/>
              </a:pPr>
              <a:r>
                <a:rPr lang="en-US" altLang="ko-KR" dirty="0">
                  <a:latin typeface="+mj-ea"/>
                  <a:ea typeface="+mj-ea"/>
                  <a:cs typeface="Arial" panose="020B0604020202020204" pitchFamily="34" charset="0"/>
                </a:rPr>
                <a:t>Title</a:t>
              </a:r>
            </a:p>
          </p:txBody>
        </p:sp>
        <p:sp>
          <p:nvSpPr>
            <p:cNvPr id="81" name="Line 12">
              <a:extLst>
                <a:ext uri="{FF2B5EF4-FFF2-40B4-BE49-F238E27FC236}">
                  <a16:creationId xmlns:a16="http://schemas.microsoft.com/office/drawing/2014/main" id="{B7E63DAE-DBD1-48BF-A9CD-C42BBA80C4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58" y="290837"/>
              <a:ext cx="270000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B3D49502-9D0D-4D32-9A0C-02BD14519E73}"/>
                </a:ext>
              </a:extLst>
            </p:cNvPr>
            <p:cNvSpPr/>
            <p:nvPr/>
          </p:nvSpPr>
          <p:spPr>
            <a:xfrm>
              <a:off x="104564" y="74649"/>
              <a:ext cx="2700000" cy="431191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83" name="Line 11">
              <a:extLst>
                <a:ext uri="{FF2B5EF4-FFF2-40B4-BE49-F238E27FC236}">
                  <a16:creationId xmlns:a16="http://schemas.microsoft.com/office/drawing/2014/main" id="{60D97CB6-7BBB-483E-B4FD-165050E282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042" y="74936"/>
              <a:ext cx="0" cy="430904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719E9667-B0D3-4C68-A187-653395F848CE}"/>
              </a:ext>
            </a:extLst>
          </p:cNvPr>
          <p:cNvGrpSpPr/>
          <p:nvPr userDrawn="1"/>
        </p:nvGrpSpPr>
        <p:grpSpPr>
          <a:xfrm>
            <a:off x="5750233" y="98298"/>
            <a:ext cx="2702606" cy="437285"/>
            <a:chOff x="101958" y="74649"/>
            <a:chExt cx="2702606" cy="437285"/>
          </a:xfrm>
        </p:grpSpPr>
        <p:sp>
          <p:nvSpPr>
            <p:cNvPr id="85" name="Rectangle 4">
              <a:extLst>
                <a:ext uri="{FF2B5EF4-FFF2-40B4-BE49-F238E27FC236}">
                  <a16:creationId xmlns:a16="http://schemas.microsoft.com/office/drawing/2014/main" id="{007EE41F-46DA-4326-A57F-75C055445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095" y="85709"/>
              <a:ext cx="406948" cy="416996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86" name="Rectangle 8">
              <a:extLst>
                <a:ext uri="{FF2B5EF4-FFF2-40B4-BE49-F238E27FC236}">
                  <a16:creationId xmlns:a16="http://schemas.microsoft.com/office/drawing/2014/main" id="{7A078056-567D-467A-BC4B-F00787FAF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65" y="79934"/>
              <a:ext cx="462943" cy="4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dirty="0">
                  <a:solidFill>
                    <a:srgbClr val="000000"/>
                  </a:solidFill>
                  <a:latin typeface="+mj-ea"/>
                  <a:ea typeface="+mj-ea"/>
                  <a:cs typeface="Arial" panose="020B0604020202020204" pitchFamily="34" charset="0"/>
                </a:rPr>
                <a:t>Code</a:t>
              </a:r>
            </a:p>
            <a:p>
              <a:pPr eaLnBrk="1" latinLnBrk="1" hangingPunct="1">
                <a:lnSpc>
                  <a:spcPct val="190000"/>
                </a:lnSpc>
                <a:spcBef>
                  <a:spcPct val="20000"/>
                </a:spcBef>
                <a:defRPr/>
              </a:pPr>
              <a:r>
                <a:rPr lang="en-US" altLang="ko-KR" dirty="0">
                  <a:latin typeface="+mj-ea"/>
                  <a:ea typeface="+mj-ea"/>
                  <a:cs typeface="Arial" panose="020B0604020202020204" pitchFamily="34" charset="0"/>
                </a:rPr>
                <a:t>Title</a:t>
              </a:r>
            </a:p>
          </p:txBody>
        </p:sp>
        <p:sp>
          <p:nvSpPr>
            <p:cNvPr id="87" name="Line 12">
              <a:extLst>
                <a:ext uri="{FF2B5EF4-FFF2-40B4-BE49-F238E27FC236}">
                  <a16:creationId xmlns:a16="http://schemas.microsoft.com/office/drawing/2014/main" id="{7C46F04C-D560-4260-A15D-7D2D3AD426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58" y="290837"/>
              <a:ext cx="270000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430D795E-7937-459A-A4AE-FD0963D50C6C}"/>
                </a:ext>
              </a:extLst>
            </p:cNvPr>
            <p:cNvSpPr/>
            <p:nvPr/>
          </p:nvSpPr>
          <p:spPr>
            <a:xfrm>
              <a:off x="104564" y="74649"/>
              <a:ext cx="2700000" cy="431191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89" name="Line 11">
              <a:extLst>
                <a:ext uri="{FF2B5EF4-FFF2-40B4-BE49-F238E27FC236}">
                  <a16:creationId xmlns:a16="http://schemas.microsoft.com/office/drawing/2014/main" id="{FAEAAC5A-4352-446B-B0C1-FF233A9890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042" y="74936"/>
              <a:ext cx="0" cy="430904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</p:grpSp>
      <p:sp>
        <p:nvSpPr>
          <p:cNvPr id="98" name="Rectangle 4">
            <a:extLst>
              <a:ext uri="{FF2B5EF4-FFF2-40B4-BE49-F238E27FC236}">
                <a16:creationId xmlns:a16="http://schemas.microsoft.com/office/drawing/2014/main" id="{70AA1EDB-C26D-4DC7-B495-1746F10967D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60603" y="6368022"/>
            <a:ext cx="370563" cy="2160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algn="l" defTabSz="95726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kern="1200" dirty="0">
                <a:solidFill>
                  <a:srgbClr val="000000"/>
                </a:solidFill>
                <a:latin typeface="+mj-ea"/>
                <a:ea typeface="+mj-ea"/>
                <a:cs typeface="Arial" panose="020B0604020202020204" pitchFamily="34" charset="0"/>
              </a:rPr>
              <a:t>Page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22B6A6FA-840C-4ACF-BEBD-28696DAF286D}"/>
              </a:ext>
            </a:extLst>
          </p:cNvPr>
          <p:cNvSpPr/>
          <p:nvPr userDrawn="1"/>
        </p:nvSpPr>
        <p:spPr>
          <a:xfrm>
            <a:off x="8561389" y="6372843"/>
            <a:ext cx="1246747" cy="212695"/>
          </a:xfrm>
          <a:prstGeom prst="rect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70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9E9823AC-C84A-4501-A70A-F73B1E00F874}"/>
              </a:ext>
            </a:extLst>
          </p:cNvPr>
          <p:cNvCxnSpPr>
            <a:cxnSpLocks/>
          </p:cNvCxnSpPr>
          <p:nvPr userDrawn="1"/>
        </p:nvCxnSpPr>
        <p:spPr>
          <a:xfrm>
            <a:off x="8932515" y="6372843"/>
            <a:ext cx="0" cy="2126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 Box 5">
            <a:extLst>
              <a:ext uri="{FF2B5EF4-FFF2-40B4-BE49-F238E27FC236}">
                <a16:creationId xmlns:a16="http://schemas.microsoft.com/office/drawing/2014/main" id="{29872978-DA0B-4856-8B5F-84F9F7E5C5C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951382" y="6382451"/>
            <a:ext cx="278396" cy="191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7527" tIns="38764" rIns="77527" bIns="38764">
            <a:spAutoFit/>
          </a:bodyPr>
          <a:lstStyle>
            <a:lvl1pPr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fld id="{42820A86-E448-436B-8276-C6860093025D}" type="slidenum">
              <a:rPr kumimoji="0" lang="en-US" altLang="ko-KR" sz="738" b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latinLnBrk="1" hangingPunct="1">
                <a:defRPr/>
              </a:pPr>
              <a:t>‹#›</a:t>
            </a:fld>
            <a:endParaRPr kumimoji="0" lang="en-US" altLang="ko-KR" sz="738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8098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1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2"/>
          <p:cNvSpPr txBox="1">
            <a:spLocks/>
          </p:cNvSpPr>
          <p:nvPr/>
        </p:nvSpPr>
        <p:spPr>
          <a:xfrm>
            <a:off x="1513820" y="1900335"/>
            <a:ext cx="6881318" cy="741257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4400" dirty="0">
                <a:latin typeface="+mj-ea"/>
                <a:ea typeface="+mj-ea"/>
              </a:rPr>
              <a:t>워킹 </a:t>
            </a:r>
            <a:r>
              <a:rPr lang="ko-KR" altLang="en-US" sz="4400" dirty="0" err="1">
                <a:latin typeface="+mj-ea"/>
                <a:ea typeface="+mj-ea"/>
              </a:rPr>
              <a:t>메이트</a:t>
            </a:r>
            <a:endParaRPr lang="en-US" altLang="ko-KR" sz="4400" dirty="0">
              <a:latin typeface="+mj-ea"/>
              <a:ea typeface="+mj-ea"/>
            </a:endParaRP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3751782" y="3629814"/>
            <a:ext cx="2405393" cy="896921"/>
          </a:xfrm>
          <a:prstGeom prst="rect">
            <a:avLst/>
          </a:prstGeom>
        </p:spPr>
        <p:txBody>
          <a:bodyPr wrap="none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3200" dirty="0">
                <a:latin typeface="+mj-ea"/>
                <a:ea typeface="+mj-ea"/>
              </a:rPr>
              <a:t>스토리보드</a:t>
            </a:r>
            <a:endParaRPr lang="en-US" altLang="ko-KR" sz="3200" dirty="0">
              <a:latin typeface="+mj-ea"/>
              <a:ea typeface="+mj-ea"/>
            </a:endParaRPr>
          </a:p>
          <a:p>
            <a:pPr marL="0" indent="0" algn="ctr">
              <a:buNone/>
            </a:pPr>
            <a:r>
              <a:rPr lang="ko-KR" altLang="en-US" sz="1600" dirty="0"/>
              <a:t>최초 작성일자 </a:t>
            </a:r>
            <a:r>
              <a:rPr lang="en-US" altLang="ko-KR" sz="1600" dirty="0"/>
              <a:t>: 2023.04.30 </a:t>
            </a:r>
            <a:endParaRPr lang="ko-KR" altLang="en-US" sz="1600" dirty="0"/>
          </a:p>
        </p:txBody>
      </p:sp>
      <p:grpSp>
        <p:nvGrpSpPr>
          <p:cNvPr id="10" name="그룹 9"/>
          <p:cNvGrpSpPr/>
          <p:nvPr/>
        </p:nvGrpSpPr>
        <p:grpSpPr>
          <a:xfrm>
            <a:off x="3810205" y="5445844"/>
            <a:ext cx="2288546" cy="1152192"/>
            <a:chOff x="7049403" y="5445844"/>
            <a:chExt cx="2288546" cy="1152192"/>
          </a:xfrm>
        </p:grpSpPr>
        <p:sp>
          <p:nvSpPr>
            <p:cNvPr id="11" name="부제목 2">
              <a:extLst>
                <a:ext uri="{FF2B5EF4-FFF2-40B4-BE49-F238E27FC236}">
                  <a16:creationId xmlns:a16="http://schemas.microsoft.com/office/drawing/2014/main" id="{BB960994-C029-4C7A-BB18-EB940480B1A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049403" y="6099393"/>
              <a:ext cx="2280663" cy="498643"/>
            </a:xfrm>
            <a:prstGeom prst="rect">
              <a:avLst/>
            </a:prstGeom>
          </p:spPr>
          <p:txBody>
            <a:bodyPr wrap="none" anchor="t"/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sz="1000" dirty="0"/>
                <a:t>App, Mobile, Web </a:t>
              </a:r>
              <a:r>
                <a:rPr lang="en-US" altLang="ko-KR" sz="1000" b="1" dirty="0"/>
                <a:t>Service designer</a:t>
              </a:r>
            </a:p>
            <a:p>
              <a:pPr marL="0" indent="0">
                <a:lnSpc>
                  <a:spcPct val="100000"/>
                </a:lnSpc>
                <a:spcBef>
                  <a:spcPts val="300"/>
                </a:spcBef>
                <a:buNone/>
              </a:pPr>
              <a:r>
                <a:rPr lang="en-US" altLang="ko-KR" sz="1000" dirty="0"/>
                <a:t>planner@nononi.kr</a:t>
              </a:r>
              <a:endParaRPr lang="ko-KR" altLang="en-US" sz="1000" dirty="0"/>
            </a:p>
          </p:txBody>
        </p:sp>
        <p:grpSp>
          <p:nvGrpSpPr>
            <p:cNvPr id="12" name="그룹 11"/>
            <p:cNvGrpSpPr/>
            <p:nvPr userDrawn="1"/>
          </p:nvGrpSpPr>
          <p:grpSpPr>
            <a:xfrm>
              <a:off x="7083646" y="5445844"/>
              <a:ext cx="2254303" cy="507282"/>
              <a:chOff x="7083646" y="5445844"/>
              <a:chExt cx="2254303" cy="507282"/>
            </a:xfrm>
          </p:grpSpPr>
          <p:sp>
            <p:nvSpPr>
              <p:cNvPr id="13" name="직사각형 12"/>
              <p:cNvSpPr/>
              <p:nvPr userDrawn="1"/>
            </p:nvSpPr>
            <p:spPr>
              <a:xfrm>
                <a:off x="8260427" y="5445844"/>
                <a:ext cx="523682" cy="507282"/>
              </a:xfrm>
              <a:prstGeom prst="rect">
                <a:avLst/>
              </a:prstGeom>
              <a:noFill/>
              <a:ln w="63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직사각형 13"/>
              <p:cNvSpPr/>
              <p:nvPr userDrawn="1"/>
            </p:nvSpPr>
            <p:spPr>
              <a:xfrm>
                <a:off x="7676705" y="5445844"/>
                <a:ext cx="523682" cy="507282"/>
              </a:xfrm>
              <a:prstGeom prst="rect">
                <a:avLst/>
              </a:prstGeom>
              <a:noFill/>
              <a:ln w="63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직사각형 14"/>
              <p:cNvSpPr/>
              <p:nvPr userDrawn="1"/>
            </p:nvSpPr>
            <p:spPr>
              <a:xfrm>
                <a:off x="7088536" y="5445844"/>
                <a:ext cx="523682" cy="507282"/>
              </a:xfrm>
              <a:prstGeom prst="rect">
                <a:avLst/>
              </a:prstGeom>
              <a:noFill/>
              <a:ln w="63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6" name="그림 15"/>
              <p:cNvPicPr>
                <a:picLocks noChangeAspect="1"/>
              </p:cNvPicPr>
              <p:nvPr userDrawn="1"/>
            </p:nvPicPr>
            <p:blipFill rotWithShape="1">
              <a:blip r:embed="rId2"/>
              <a:srcRect r="30847"/>
              <a:stretch/>
            </p:blipFill>
            <p:spPr>
              <a:xfrm>
                <a:off x="7083646" y="5457963"/>
                <a:ext cx="1147021" cy="480848"/>
              </a:xfrm>
              <a:prstGeom prst="rect">
                <a:avLst/>
              </a:prstGeom>
            </p:spPr>
          </p:pic>
          <p:pic>
            <p:nvPicPr>
              <p:cNvPr id="17" name="그림 16"/>
              <p:cNvPicPr>
                <a:picLocks noChangeAspect="1"/>
              </p:cNvPicPr>
              <p:nvPr userDrawn="1"/>
            </p:nvPicPr>
            <p:blipFill rotWithShape="1">
              <a:blip r:embed="rId3"/>
              <a:srcRect l="2971" t="2477" r="4654" b="4644"/>
              <a:stretch/>
            </p:blipFill>
            <p:spPr>
              <a:xfrm>
                <a:off x="8873605" y="5488780"/>
                <a:ext cx="421481" cy="428625"/>
              </a:xfrm>
              <a:prstGeom prst="rect">
                <a:avLst/>
              </a:prstGeom>
            </p:spPr>
          </p:pic>
          <p:pic>
            <p:nvPicPr>
              <p:cNvPr id="18" name="그림 17"/>
              <p:cNvPicPr>
                <a:picLocks noChangeAspect="1"/>
              </p:cNvPicPr>
              <p:nvPr userDrawn="1"/>
            </p:nvPicPr>
            <p:blipFill rotWithShape="1">
              <a:blip r:embed="rId2"/>
              <a:srcRect l="70634" r="-4614"/>
              <a:stretch/>
            </p:blipFill>
            <p:spPr>
              <a:xfrm>
                <a:off x="8294053" y="5457963"/>
                <a:ext cx="563615" cy="480848"/>
              </a:xfrm>
              <a:prstGeom prst="rect">
                <a:avLst/>
              </a:prstGeom>
            </p:spPr>
          </p:pic>
          <p:sp>
            <p:nvSpPr>
              <p:cNvPr id="19" name="직사각형 18"/>
              <p:cNvSpPr/>
              <p:nvPr userDrawn="1"/>
            </p:nvSpPr>
            <p:spPr>
              <a:xfrm>
                <a:off x="8829546" y="5445844"/>
                <a:ext cx="508403" cy="507282"/>
              </a:xfrm>
              <a:prstGeom prst="rect">
                <a:avLst/>
              </a:prstGeom>
              <a:noFill/>
              <a:ln w="63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93214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0" y="0"/>
            <a:ext cx="9192736" cy="85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l" fontAlgn="base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개정 이력 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algn="l" fontAlgn="base"/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algn="l" fontAlgn="base"/>
            <a:r>
              <a:rPr lang="en-US" altLang="ko-KR" sz="1200" dirty="0">
                <a:latin typeface="+mn-ea"/>
                <a:ea typeface="+mn-ea"/>
                <a:cs typeface="Arial" panose="020B0604020202020204" pitchFamily="34" charset="0"/>
              </a:rPr>
              <a:t>(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작성한 스토리보드의 수정 부분이 생기면 기록을 남겨주세요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.</a:t>
            </a:r>
            <a:r>
              <a:rPr lang="en-US" altLang="ko-KR" sz="1200" dirty="0">
                <a:latin typeface="+mn-ea"/>
                <a:ea typeface="+mn-ea"/>
                <a:cs typeface="Arial" panose="020B0604020202020204" pitchFamily="34" charset="0"/>
              </a:rPr>
              <a:t>)</a:t>
            </a:r>
            <a:endParaRPr lang="en-US" altLang="ko-KR" sz="18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CD26D6C-7A4A-1516-10D3-E8FB13DF1E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970948"/>
              </p:ext>
            </p:extLst>
          </p:nvPr>
        </p:nvGraphicFramePr>
        <p:xfrm>
          <a:off x="542636" y="1135300"/>
          <a:ext cx="9053945" cy="30220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40217">
                  <a:extLst>
                    <a:ext uri="{9D8B030D-6E8A-4147-A177-3AD203B41FA5}">
                      <a16:colId xmlns:a16="http://schemas.microsoft.com/office/drawing/2014/main" val="2713254244"/>
                    </a:ext>
                  </a:extLst>
                </a:gridCol>
                <a:gridCol w="1089006">
                  <a:extLst>
                    <a:ext uri="{9D8B030D-6E8A-4147-A177-3AD203B41FA5}">
                      <a16:colId xmlns:a16="http://schemas.microsoft.com/office/drawing/2014/main" val="449502836"/>
                    </a:ext>
                  </a:extLst>
                </a:gridCol>
                <a:gridCol w="1861442">
                  <a:extLst>
                    <a:ext uri="{9D8B030D-6E8A-4147-A177-3AD203B41FA5}">
                      <a16:colId xmlns:a16="http://schemas.microsoft.com/office/drawing/2014/main" val="3468518300"/>
                    </a:ext>
                  </a:extLst>
                </a:gridCol>
                <a:gridCol w="3910599">
                  <a:extLst>
                    <a:ext uri="{9D8B030D-6E8A-4147-A177-3AD203B41FA5}">
                      <a16:colId xmlns:a16="http://schemas.microsoft.com/office/drawing/2014/main" val="2686237157"/>
                    </a:ext>
                  </a:extLst>
                </a:gridCol>
                <a:gridCol w="1252681">
                  <a:extLst>
                    <a:ext uri="{9D8B030D-6E8A-4147-A177-3AD203B41FA5}">
                      <a16:colId xmlns:a16="http://schemas.microsoft.com/office/drawing/2014/main" val="2330029575"/>
                    </a:ext>
                  </a:extLst>
                </a:gridCol>
              </a:tblGrid>
              <a:tr h="3332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버전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상세 개정내용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개정 부분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85684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이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2023-04-30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/>
                        <a:t>최소안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정보 마인드맵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작성완료</a:t>
                      </a:r>
                      <a:r>
                        <a:rPr lang="en-US" altLang="ko-KR" sz="1400" dirty="0"/>
                        <a:t>.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사이트 맵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흐름도는 아직 작성하지 못했습니다</a:t>
                      </a:r>
                      <a:r>
                        <a:rPr lang="en-US" altLang="ko-KR" sz="1400" dirty="0"/>
                        <a:t>.)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478075"/>
                  </a:ext>
                </a:extLst>
              </a:tr>
              <a:tr h="267854">
                <a:tc>
                  <a:txBody>
                    <a:bodyPr/>
                    <a:lstStyle/>
                    <a:p>
                      <a:pPr algn="l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270086"/>
                  </a:ext>
                </a:extLst>
              </a:tr>
              <a:tr h="221673"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119578"/>
                  </a:ext>
                </a:extLst>
              </a:tr>
              <a:tr h="295563"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264109"/>
                  </a:ext>
                </a:extLst>
              </a:tr>
              <a:tr h="258618">
                <a:tc>
                  <a:txBody>
                    <a:bodyPr/>
                    <a:lstStyle/>
                    <a:p>
                      <a:pPr algn="l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30635"/>
                  </a:ext>
                </a:extLst>
              </a:tr>
              <a:tr h="193963">
                <a:tc>
                  <a:txBody>
                    <a:bodyPr/>
                    <a:lstStyle/>
                    <a:p>
                      <a:pPr algn="l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772194"/>
                  </a:ext>
                </a:extLst>
              </a:tr>
              <a:tr h="323321"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291252"/>
                  </a:ext>
                </a:extLst>
              </a:tr>
              <a:tr h="323321"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213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73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0" y="0"/>
            <a:ext cx="9304659" cy="1121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l" fontAlgn="base"/>
            <a:r>
              <a:rPr lang="ko-KR" altLang="en-US" sz="18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최소안</a:t>
            </a:r>
            <a:r>
              <a:rPr lang="ko-KR" altLang="en-US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endParaRPr lang="en-US" altLang="ko-KR" sz="1800" b="0" i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algn="l" fontAlgn="base"/>
            <a:endParaRPr lang="en-US" altLang="ko-KR" sz="1200" b="0" i="0" dirty="0">
              <a:solidFill>
                <a:srgbClr val="000000"/>
              </a:solidFill>
              <a:effectLst/>
              <a:latin typeface="+mn-ea"/>
              <a:ea typeface="+mn-ea"/>
              <a:cs typeface="Arial" panose="020B0604020202020204" pitchFamily="34" charset="0"/>
            </a:endParaRPr>
          </a:p>
          <a:p>
            <a:pPr algn="l" fontAlgn="base"/>
            <a:r>
              <a:rPr lang="en-US" altLang="ko-KR" sz="1200" b="0" i="0" dirty="0">
                <a:solidFill>
                  <a:srgbClr val="000000"/>
                </a:solidFill>
                <a:effectLst/>
                <a:latin typeface="+mn-ea"/>
                <a:ea typeface="+mn-ea"/>
                <a:cs typeface="Arial" panose="020B0604020202020204" pitchFamily="34" charset="0"/>
              </a:rPr>
              <a:t>-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서비스를 아주 간단하게 정의해야 합니다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</a:t>
            </a:r>
          </a:p>
          <a:p>
            <a:pPr algn="l" fontAlgn="base"/>
            <a:r>
              <a:rPr lang="en-US" altLang="ko-KR" sz="12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-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아이디어는 언제나 원대하지만 서비스의 핵심을 간단하게 정의하므로 서비스의 본질을 유지하게 됩니다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</a:t>
            </a:r>
          </a:p>
        </p:txBody>
      </p:sp>
      <p:sp>
        <p:nvSpPr>
          <p:cNvPr id="2" name="타원 1"/>
          <p:cNvSpPr/>
          <p:nvPr/>
        </p:nvSpPr>
        <p:spPr>
          <a:xfrm>
            <a:off x="2554715" y="2910467"/>
            <a:ext cx="898634" cy="898634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걷기</a:t>
            </a:r>
            <a:br>
              <a:rPr lang="en-US" altLang="ko-KR" sz="900" dirty="0">
                <a:solidFill>
                  <a:schemeClr val="tx1"/>
                </a:solidFill>
              </a:rPr>
            </a:b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운동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>
            <a:cxnSpLocks/>
            <a:stCxn id="64" idx="2"/>
            <a:endCxn id="2" idx="6"/>
          </p:cNvCxnSpPr>
          <p:nvPr/>
        </p:nvCxnSpPr>
        <p:spPr>
          <a:xfrm flipH="1">
            <a:off x="3453349" y="3359784"/>
            <a:ext cx="9946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타원 134"/>
          <p:cNvSpPr/>
          <p:nvPr/>
        </p:nvSpPr>
        <p:spPr>
          <a:xfrm>
            <a:off x="6534185" y="2910467"/>
            <a:ext cx="898634" cy="898634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걷기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운동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대결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DF133D37-0633-4F2D-8131-D1F69444C7A1}"/>
              </a:ext>
            </a:extLst>
          </p:cNvPr>
          <p:cNvSpPr/>
          <p:nvPr/>
        </p:nvSpPr>
        <p:spPr>
          <a:xfrm>
            <a:off x="4448024" y="2910467"/>
            <a:ext cx="898634" cy="89863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0" i="0" dirty="0">
                <a:solidFill>
                  <a:schemeClr val="tx1"/>
                </a:solidFill>
                <a:effectLst/>
                <a:latin typeface="Söhne"/>
              </a:rPr>
              <a:t>걷기를 즐기는 이용자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62E47484-1EE9-4755-BDB9-D152D4CF876C}"/>
              </a:ext>
            </a:extLst>
          </p:cNvPr>
          <p:cNvCxnSpPr>
            <a:cxnSpLocks/>
            <a:stCxn id="135" idx="2"/>
            <a:endCxn id="64" idx="6"/>
          </p:cNvCxnSpPr>
          <p:nvPr/>
        </p:nvCxnSpPr>
        <p:spPr>
          <a:xfrm flipH="1">
            <a:off x="5346658" y="3359784"/>
            <a:ext cx="118752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80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0" y="95587"/>
            <a:ext cx="5513512" cy="1152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ko-KR" altLang="en-US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정보 마인드맵</a:t>
            </a:r>
            <a:endParaRPr lang="en-US" altLang="ko-KR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algn="l" fontAlgn="base"/>
            <a:endParaRPr lang="en-US" altLang="ko-KR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algn="l" fontAlgn="base"/>
            <a:r>
              <a:rPr lang="en-US" altLang="ko-KR" sz="1200" b="0" i="0" dirty="0">
                <a:solidFill>
                  <a:srgbClr val="000000"/>
                </a:solidFill>
                <a:effectLst/>
                <a:latin typeface="se-nanumgothic"/>
              </a:rPr>
              <a:t>-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se-nanumgothic"/>
              </a:rPr>
              <a:t>화면을 그리기 전에 정보 마인드맵을 작성합니다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se-nanumgothic"/>
              </a:rPr>
              <a:t>.</a:t>
            </a:r>
          </a:p>
          <a:p>
            <a:pPr algn="l" fontAlgn="base"/>
            <a:r>
              <a:rPr lang="en-US" altLang="ko-KR" sz="1200" dirty="0">
                <a:solidFill>
                  <a:srgbClr val="000000"/>
                </a:solidFill>
                <a:latin typeface="se-nanumgothic"/>
              </a:rPr>
              <a:t>-</a:t>
            </a:r>
            <a:r>
              <a:rPr lang="ko-KR" altLang="en-US" sz="1200" dirty="0">
                <a:solidFill>
                  <a:srgbClr val="000000"/>
                </a:solidFill>
                <a:latin typeface="se-nanumgothic"/>
              </a:rPr>
              <a:t>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se-nanumgothic"/>
              </a:rPr>
              <a:t>이 정보를 정리하면 화면에 어떤 내용을 보이게 할지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se-nanumgothic"/>
              </a:rPr>
              <a:t>,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se-nanumgothic"/>
              </a:rPr>
              <a:t>입력할 때 어떤 정보를 입력 받을지 쉽게 적용할 수가 있습니다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se-nanumgothic"/>
              </a:rPr>
              <a:t>.</a:t>
            </a: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-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예시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 </a:t>
            </a:r>
            <a:r>
              <a:rPr lang="ko-KR" altLang="en-US" sz="1200" b="1" i="0" dirty="0" err="1">
                <a:solidFill>
                  <a:srgbClr val="000000"/>
                </a:solidFill>
                <a:effectLst/>
                <a:latin typeface="se-nanumgothic"/>
              </a:rPr>
              <a:t>우버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se-nanumgothic"/>
              </a:rPr>
              <a:t>와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se-nanumgothic"/>
              </a:rPr>
              <a:t> 같은 경우 </a:t>
            </a:r>
            <a:r>
              <a:rPr lang="ko-KR" altLang="en-US" sz="1200" b="1" i="0" dirty="0">
                <a:solidFill>
                  <a:srgbClr val="000000"/>
                </a:solidFill>
                <a:effectLst/>
                <a:latin typeface="se-nanumgothic"/>
              </a:rPr>
              <a:t>승객의 정보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se-nanumgothic"/>
              </a:rPr>
              <a:t>, </a:t>
            </a:r>
            <a:r>
              <a:rPr lang="ko-KR" altLang="en-US" sz="1200" b="1" i="0" dirty="0">
                <a:solidFill>
                  <a:srgbClr val="000000"/>
                </a:solidFill>
                <a:effectLst/>
                <a:latin typeface="se-nanumgothic"/>
              </a:rPr>
              <a:t>드라이버의 정보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se-nanumgothic"/>
              </a:rPr>
              <a:t>가 주요한 정보 마인드맵이 될 것입니다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se-nanumgothic"/>
              </a:rPr>
              <a:t>.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22455B3-38A2-4B0B-5D88-FDF48828810D}"/>
              </a:ext>
            </a:extLst>
          </p:cNvPr>
          <p:cNvCxnSpPr>
            <a:cxnSpLocks/>
            <a:stCxn id="108" idx="6"/>
            <a:endCxn id="10" idx="2"/>
          </p:cNvCxnSpPr>
          <p:nvPr/>
        </p:nvCxnSpPr>
        <p:spPr>
          <a:xfrm flipV="1">
            <a:off x="5432883" y="1680530"/>
            <a:ext cx="648898" cy="1097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F32D4B07-A12C-6AE5-8C90-06172D846936}"/>
              </a:ext>
            </a:extLst>
          </p:cNvPr>
          <p:cNvSpPr/>
          <p:nvPr/>
        </p:nvSpPr>
        <p:spPr>
          <a:xfrm>
            <a:off x="6081781" y="1309193"/>
            <a:ext cx="742673" cy="74267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운동 대결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B55DE5F-A7BF-EFF7-9C65-6298FAD7A4D2}"/>
              </a:ext>
            </a:extLst>
          </p:cNvPr>
          <p:cNvCxnSpPr>
            <a:cxnSpLocks/>
            <a:stCxn id="19" idx="6"/>
            <a:endCxn id="108" idx="2"/>
          </p:cNvCxnSpPr>
          <p:nvPr/>
        </p:nvCxnSpPr>
        <p:spPr>
          <a:xfrm flipV="1">
            <a:off x="3875087" y="1691503"/>
            <a:ext cx="815123" cy="677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122DF4B1-DD04-354E-78F6-7BFDCD3FABB9}"/>
              </a:ext>
            </a:extLst>
          </p:cNvPr>
          <p:cNvSpPr/>
          <p:nvPr/>
        </p:nvSpPr>
        <p:spPr>
          <a:xfrm>
            <a:off x="3132414" y="1326940"/>
            <a:ext cx="742673" cy="74267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운동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DEFCECC-17DD-5EBE-3145-0B9AC7AC54D0}"/>
              </a:ext>
            </a:extLst>
          </p:cNvPr>
          <p:cNvCxnSpPr>
            <a:cxnSpLocks/>
            <a:stCxn id="33" idx="3"/>
            <a:endCxn id="21" idx="7"/>
          </p:cNvCxnSpPr>
          <p:nvPr/>
        </p:nvCxnSpPr>
        <p:spPr>
          <a:xfrm flipH="1">
            <a:off x="1769886" y="3526304"/>
            <a:ext cx="820111" cy="66581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19DD83A4-299F-6208-B49B-12C9AC684A31}"/>
              </a:ext>
            </a:extLst>
          </p:cNvPr>
          <p:cNvSpPr/>
          <p:nvPr/>
        </p:nvSpPr>
        <p:spPr>
          <a:xfrm>
            <a:off x="1135975" y="4083354"/>
            <a:ext cx="742673" cy="742673"/>
          </a:xfrm>
          <a:prstGeom prst="ellipse">
            <a:avLst/>
          </a:prstGeom>
          <a:solidFill>
            <a:schemeClr val="bg1"/>
          </a:solidFill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운동 목표 설정</a:t>
            </a:r>
            <a:br>
              <a:rPr lang="en-US" altLang="ko-KR" sz="800" dirty="0">
                <a:solidFill>
                  <a:schemeClr val="tx1"/>
                </a:solidFill>
                <a:latin typeface="+mn-ea"/>
              </a:rPr>
            </a:b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(on/off)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1547791-DAA0-29FB-F140-0F3A7151D48B}"/>
              </a:ext>
            </a:extLst>
          </p:cNvPr>
          <p:cNvSpPr/>
          <p:nvPr/>
        </p:nvSpPr>
        <p:spPr>
          <a:xfrm>
            <a:off x="2173077" y="4083354"/>
            <a:ext cx="742673" cy="742673"/>
          </a:xfrm>
          <a:prstGeom prst="ellipse">
            <a:avLst/>
          </a:prstGeom>
          <a:solidFill>
            <a:schemeClr val="bg1"/>
          </a:solidFill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운동 종목 설정</a:t>
            </a:r>
            <a:br>
              <a:rPr lang="en-US" altLang="ko-KR" sz="800" dirty="0">
                <a:solidFill>
                  <a:schemeClr val="tx1"/>
                </a:solidFill>
              </a:rPr>
            </a:br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ko-KR" altLang="en-US" sz="800" dirty="0">
                <a:solidFill>
                  <a:schemeClr val="tx1"/>
                </a:solidFill>
              </a:rPr>
              <a:t>걷기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달리기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br>
              <a:rPr lang="en-US" altLang="ko-KR" sz="800" dirty="0">
                <a:solidFill>
                  <a:schemeClr val="tx1"/>
                </a:solidFill>
              </a:rPr>
            </a:br>
            <a:r>
              <a:rPr lang="ko-KR" altLang="en-US" sz="800" dirty="0" err="1">
                <a:solidFill>
                  <a:schemeClr val="tx1"/>
                </a:solidFill>
              </a:rPr>
              <a:t>계단걷기</a:t>
            </a:r>
            <a:r>
              <a:rPr lang="ko-KR" altLang="en-US" sz="800" dirty="0">
                <a:solidFill>
                  <a:schemeClr val="tx1"/>
                </a:solidFill>
              </a:rPr>
              <a:t> 등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AD3D904-26B6-B115-386E-C64B4232F5A4}"/>
              </a:ext>
            </a:extLst>
          </p:cNvPr>
          <p:cNvCxnSpPr>
            <a:cxnSpLocks/>
            <a:stCxn id="33" idx="3"/>
            <a:endCxn id="22" idx="0"/>
          </p:cNvCxnSpPr>
          <p:nvPr/>
        </p:nvCxnSpPr>
        <p:spPr>
          <a:xfrm flipH="1">
            <a:off x="2544414" y="3526304"/>
            <a:ext cx="45583" cy="55705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809172C-AE0C-B290-966B-8513740897D6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1507312" y="4832271"/>
            <a:ext cx="1" cy="31695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44589A36-DD1F-0F07-9033-B4D00BFD18B9}"/>
              </a:ext>
            </a:extLst>
          </p:cNvPr>
          <p:cNvSpPr/>
          <p:nvPr/>
        </p:nvSpPr>
        <p:spPr>
          <a:xfrm>
            <a:off x="1135975" y="5149225"/>
            <a:ext cx="742673" cy="742673"/>
          </a:xfrm>
          <a:prstGeom prst="ellipse">
            <a:avLst/>
          </a:prstGeom>
          <a:solidFill>
            <a:schemeClr val="bg1"/>
          </a:solidFill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kern="0" spc="0" dirty="0">
                <a:solidFill>
                  <a:schemeClr val="tx1"/>
                </a:solidFill>
                <a:effectLst/>
                <a:latin typeface="+mn-ea"/>
              </a:rPr>
              <a:t>목표 거리</a:t>
            </a:r>
            <a:br>
              <a:rPr lang="en-US" altLang="ko-KR" sz="800" kern="0" spc="0" dirty="0">
                <a:solidFill>
                  <a:schemeClr val="tx1"/>
                </a:solidFill>
                <a:effectLst/>
                <a:latin typeface="+mn-ea"/>
              </a:rPr>
            </a:br>
            <a:r>
              <a:rPr lang="ko-KR" altLang="en-US" sz="800" kern="0" spc="0" dirty="0">
                <a:solidFill>
                  <a:schemeClr val="tx1"/>
                </a:solidFill>
                <a:effectLst/>
                <a:latin typeface="+mn-ea"/>
              </a:rPr>
              <a:t>입력 정보</a:t>
            </a:r>
            <a:endParaRPr lang="en-US" altLang="ko-KR" sz="800" kern="0" spc="0" dirty="0"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9214310-9C02-9D12-DACE-335D53C7E98D}"/>
              </a:ext>
            </a:extLst>
          </p:cNvPr>
          <p:cNvSpPr/>
          <p:nvPr/>
        </p:nvSpPr>
        <p:spPr>
          <a:xfrm>
            <a:off x="2481235" y="2892393"/>
            <a:ext cx="742673" cy="742673"/>
          </a:xfrm>
          <a:prstGeom prst="ellipse">
            <a:avLst/>
          </a:prstGeom>
          <a:solidFill>
            <a:schemeClr val="bg1"/>
          </a:solidFill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운동을 할 때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,</a:t>
            </a:r>
            <a:br>
              <a:rPr lang="en-US" altLang="ko-KR" sz="800" dirty="0">
                <a:solidFill>
                  <a:schemeClr val="tx1"/>
                </a:solidFill>
                <a:latin typeface="+mn-ea"/>
              </a:rPr>
            </a:b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환경 설정</a:t>
            </a:r>
            <a:br>
              <a:rPr lang="en-US" altLang="ko-KR" sz="800" dirty="0">
                <a:solidFill>
                  <a:schemeClr val="tx1"/>
                </a:solidFill>
                <a:latin typeface="+mn-ea"/>
              </a:rPr>
            </a:b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정보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67BB9D7-DCC8-75D1-E117-F9BC50914940}"/>
              </a:ext>
            </a:extLst>
          </p:cNvPr>
          <p:cNvCxnSpPr>
            <a:cxnSpLocks/>
            <a:stCxn id="19" idx="3"/>
            <a:endCxn id="33" idx="7"/>
          </p:cNvCxnSpPr>
          <p:nvPr/>
        </p:nvCxnSpPr>
        <p:spPr>
          <a:xfrm flipH="1">
            <a:off x="3115146" y="1960851"/>
            <a:ext cx="126030" cy="104030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D2C39400-AEBF-079C-4AF3-BDFABBC513B5}"/>
              </a:ext>
            </a:extLst>
          </p:cNvPr>
          <p:cNvCxnSpPr>
            <a:cxnSpLocks/>
            <a:stCxn id="21" idx="4"/>
            <a:endCxn id="41" idx="7"/>
          </p:cNvCxnSpPr>
          <p:nvPr/>
        </p:nvCxnSpPr>
        <p:spPr>
          <a:xfrm flipH="1">
            <a:off x="841545" y="4826027"/>
            <a:ext cx="665767" cy="43196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DC713441-1BCD-F2B9-28E9-6BB9F690F3C8}"/>
              </a:ext>
            </a:extLst>
          </p:cNvPr>
          <p:cNvSpPr/>
          <p:nvPr/>
        </p:nvSpPr>
        <p:spPr>
          <a:xfrm>
            <a:off x="207634" y="5149225"/>
            <a:ext cx="742673" cy="742673"/>
          </a:xfrm>
          <a:prstGeom prst="ellipse">
            <a:avLst/>
          </a:prstGeom>
          <a:solidFill>
            <a:schemeClr val="bg1"/>
          </a:solidFill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kern="0" spc="0" dirty="0">
                <a:solidFill>
                  <a:schemeClr val="tx1"/>
                </a:solidFill>
                <a:effectLst/>
                <a:latin typeface="+mn-ea"/>
              </a:rPr>
              <a:t>목표 시간</a:t>
            </a:r>
            <a:br>
              <a:rPr lang="en-US" altLang="ko-KR" sz="800" kern="0" spc="0" dirty="0">
                <a:solidFill>
                  <a:schemeClr val="tx1"/>
                </a:solidFill>
                <a:effectLst/>
                <a:latin typeface="+mn-ea"/>
              </a:rPr>
            </a:br>
            <a:r>
              <a:rPr lang="ko-KR" altLang="en-US" sz="800" kern="0" spc="0" dirty="0">
                <a:solidFill>
                  <a:schemeClr val="tx1"/>
                </a:solidFill>
                <a:effectLst/>
                <a:latin typeface="+mn-ea"/>
              </a:rPr>
              <a:t>입력 정보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C53E392D-7C46-250A-5248-AC88893C86E8}"/>
              </a:ext>
            </a:extLst>
          </p:cNvPr>
          <p:cNvCxnSpPr>
            <a:cxnSpLocks/>
            <a:stCxn id="21" idx="4"/>
            <a:endCxn id="43" idx="1"/>
          </p:cNvCxnSpPr>
          <p:nvPr/>
        </p:nvCxnSpPr>
        <p:spPr>
          <a:xfrm>
            <a:off x="1507312" y="4826027"/>
            <a:ext cx="665765" cy="43892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383CF794-33BF-3856-317D-006C75306DDA}"/>
              </a:ext>
            </a:extLst>
          </p:cNvPr>
          <p:cNvSpPr/>
          <p:nvPr/>
        </p:nvSpPr>
        <p:spPr>
          <a:xfrm>
            <a:off x="2064315" y="5156190"/>
            <a:ext cx="742673" cy="742673"/>
          </a:xfrm>
          <a:prstGeom prst="ellipse">
            <a:avLst/>
          </a:prstGeom>
          <a:solidFill>
            <a:schemeClr val="bg1"/>
          </a:solidFill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kern="0" spc="0" dirty="0">
                <a:solidFill>
                  <a:schemeClr val="tx1"/>
                </a:solidFill>
                <a:effectLst/>
                <a:latin typeface="+mn-ea"/>
              </a:rPr>
              <a:t>목표 칼로리</a:t>
            </a:r>
            <a:br>
              <a:rPr lang="en-US" altLang="ko-KR" sz="800" kern="0" spc="0" dirty="0">
                <a:solidFill>
                  <a:schemeClr val="tx1"/>
                </a:solidFill>
                <a:effectLst/>
                <a:latin typeface="+mn-ea"/>
              </a:rPr>
            </a:br>
            <a:r>
              <a:rPr lang="ko-KR" altLang="en-US" sz="800" kern="0" spc="0" dirty="0">
                <a:solidFill>
                  <a:schemeClr val="tx1"/>
                </a:solidFill>
                <a:effectLst/>
                <a:latin typeface="+mn-ea"/>
              </a:rPr>
              <a:t>입력 정보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366D3580-C4A7-9DED-7AB9-681227F54C66}"/>
              </a:ext>
            </a:extLst>
          </p:cNvPr>
          <p:cNvCxnSpPr>
            <a:cxnSpLocks/>
            <a:stCxn id="19" idx="3"/>
            <a:endCxn id="58" idx="6"/>
          </p:cNvCxnSpPr>
          <p:nvPr/>
        </p:nvCxnSpPr>
        <p:spPr>
          <a:xfrm flipH="1">
            <a:off x="2890337" y="1960851"/>
            <a:ext cx="350839" cy="53952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8AF3DCDB-C53A-7431-B337-139A02BC624F}"/>
              </a:ext>
            </a:extLst>
          </p:cNvPr>
          <p:cNvSpPr/>
          <p:nvPr/>
        </p:nvSpPr>
        <p:spPr>
          <a:xfrm>
            <a:off x="2147664" y="2129041"/>
            <a:ext cx="742673" cy="742673"/>
          </a:xfrm>
          <a:prstGeom prst="ellipse">
            <a:avLst/>
          </a:prstGeom>
          <a:solidFill>
            <a:schemeClr val="bg1"/>
          </a:solidFill>
          <a:ln w="6350">
            <a:solidFill>
              <a:srgbClr val="00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운동 정보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14" name="직선 연결선 913">
            <a:extLst>
              <a:ext uri="{FF2B5EF4-FFF2-40B4-BE49-F238E27FC236}">
                <a16:creationId xmlns:a16="http://schemas.microsoft.com/office/drawing/2014/main" id="{311A10A1-484E-3608-9B28-6DF4E23FE7C3}"/>
              </a:ext>
            </a:extLst>
          </p:cNvPr>
          <p:cNvCxnSpPr>
            <a:cxnSpLocks/>
            <a:stCxn id="58" idx="2"/>
            <a:endCxn id="915" idx="6"/>
          </p:cNvCxnSpPr>
          <p:nvPr/>
        </p:nvCxnSpPr>
        <p:spPr>
          <a:xfrm flipH="1">
            <a:off x="1869161" y="2500378"/>
            <a:ext cx="27850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5" name="타원 914">
            <a:extLst>
              <a:ext uri="{FF2B5EF4-FFF2-40B4-BE49-F238E27FC236}">
                <a16:creationId xmlns:a16="http://schemas.microsoft.com/office/drawing/2014/main" id="{2E9AA224-ADA0-56C4-66B6-941320317BE4}"/>
              </a:ext>
            </a:extLst>
          </p:cNvPr>
          <p:cNvSpPr/>
          <p:nvPr/>
        </p:nvSpPr>
        <p:spPr>
          <a:xfrm>
            <a:off x="1126488" y="2129041"/>
            <a:ext cx="742673" cy="742673"/>
          </a:xfrm>
          <a:prstGeom prst="ellipse">
            <a:avLst/>
          </a:prstGeom>
          <a:solidFill>
            <a:schemeClr val="bg1"/>
          </a:solidFill>
          <a:ln w="6350">
            <a:solidFill>
              <a:srgbClr val="00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운동 기록</a:t>
            </a:r>
            <a:br>
              <a:rPr lang="en-US" altLang="ko-KR" sz="800" dirty="0">
                <a:solidFill>
                  <a:schemeClr val="tx1"/>
                </a:solidFill>
                <a:latin typeface="+mn-ea"/>
              </a:rPr>
            </a:b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정보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21" name="직선 연결선 920">
            <a:extLst>
              <a:ext uri="{FF2B5EF4-FFF2-40B4-BE49-F238E27FC236}">
                <a16:creationId xmlns:a16="http://schemas.microsoft.com/office/drawing/2014/main" id="{59CE7A64-4FB1-77D7-E8EB-0D330AD68404}"/>
              </a:ext>
            </a:extLst>
          </p:cNvPr>
          <p:cNvCxnSpPr>
            <a:cxnSpLocks/>
            <a:endCxn id="922" idx="6"/>
          </p:cNvCxnSpPr>
          <p:nvPr/>
        </p:nvCxnSpPr>
        <p:spPr>
          <a:xfrm flipH="1">
            <a:off x="846468" y="2500378"/>
            <a:ext cx="27850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" name="타원 921">
            <a:extLst>
              <a:ext uri="{FF2B5EF4-FFF2-40B4-BE49-F238E27FC236}">
                <a16:creationId xmlns:a16="http://schemas.microsoft.com/office/drawing/2014/main" id="{9E9120CB-E0F7-521F-9EC5-F30BA18C3C5C}"/>
              </a:ext>
            </a:extLst>
          </p:cNvPr>
          <p:cNvSpPr/>
          <p:nvPr/>
        </p:nvSpPr>
        <p:spPr>
          <a:xfrm>
            <a:off x="103795" y="2129041"/>
            <a:ext cx="742673" cy="742673"/>
          </a:xfrm>
          <a:prstGeom prst="ellipse">
            <a:avLst/>
          </a:prstGeom>
          <a:solidFill>
            <a:schemeClr val="bg1"/>
          </a:solidFill>
          <a:ln w="6350">
            <a:solidFill>
              <a:srgbClr val="00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걸은 거리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23" name="타원 922">
            <a:extLst>
              <a:ext uri="{FF2B5EF4-FFF2-40B4-BE49-F238E27FC236}">
                <a16:creationId xmlns:a16="http://schemas.microsoft.com/office/drawing/2014/main" id="{4DB1DF5E-E390-BF41-F7E0-E12ADF69477D}"/>
              </a:ext>
            </a:extLst>
          </p:cNvPr>
          <p:cNvSpPr/>
          <p:nvPr/>
        </p:nvSpPr>
        <p:spPr>
          <a:xfrm>
            <a:off x="103795" y="3001129"/>
            <a:ext cx="742673" cy="742673"/>
          </a:xfrm>
          <a:prstGeom prst="ellipse">
            <a:avLst/>
          </a:prstGeom>
          <a:solidFill>
            <a:schemeClr val="bg1"/>
          </a:solidFill>
          <a:ln w="6350">
            <a:solidFill>
              <a:srgbClr val="00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소요 시간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24" name="타원 923">
            <a:extLst>
              <a:ext uri="{FF2B5EF4-FFF2-40B4-BE49-F238E27FC236}">
                <a16:creationId xmlns:a16="http://schemas.microsoft.com/office/drawing/2014/main" id="{DDE56D60-E2EF-77FA-493F-9FF1910CFFC0}"/>
              </a:ext>
            </a:extLst>
          </p:cNvPr>
          <p:cNvSpPr/>
          <p:nvPr/>
        </p:nvSpPr>
        <p:spPr>
          <a:xfrm>
            <a:off x="103795" y="1256953"/>
            <a:ext cx="742673" cy="742673"/>
          </a:xfrm>
          <a:prstGeom prst="ellipse">
            <a:avLst/>
          </a:prstGeom>
          <a:solidFill>
            <a:schemeClr val="bg1"/>
          </a:solidFill>
          <a:ln w="6350">
            <a:solidFill>
              <a:srgbClr val="00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소비 칼로리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25" name="직선 연결선 924">
            <a:extLst>
              <a:ext uri="{FF2B5EF4-FFF2-40B4-BE49-F238E27FC236}">
                <a16:creationId xmlns:a16="http://schemas.microsoft.com/office/drawing/2014/main" id="{EE8BD552-20FB-0348-2924-4B0E528AD35D}"/>
              </a:ext>
            </a:extLst>
          </p:cNvPr>
          <p:cNvCxnSpPr>
            <a:cxnSpLocks/>
            <a:stCxn id="915" idx="2"/>
            <a:endCxn id="923" idx="7"/>
          </p:cNvCxnSpPr>
          <p:nvPr/>
        </p:nvCxnSpPr>
        <p:spPr>
          <a:xfrm flipH="1">
            <a:off x="737706" y="2500378"/>
            <a:ext cx="388782" cy="60951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8" name="직선 연결선 927">
            <a:extLst>
              <a:ext uri="{FF2B5EF4-FFF2-40B4-BE49-F238E27FC236}">
                <a16:creationId xmlns:a16="http://schemas.microsoft.com/office/drawing/2014/main" id="{3BACB739-3C92-B910-4B65-E662ED0F1C81}"/>
              </a:ext>
            </a:extLst>
          </p:cNvPr>
          <p:cNvCxnSpPr>
            <a:cxnSpLocks/>
            <a:stCxn id="915" idx="2"/>
            <a:endCxn id="924" idx="5"/>
          </p:cNvCxnSpPr>
          <p:nvPr/>
        </p:nvCxnSpPr>
        <p:spPr>
          <a:xfrm flipH="1" flipV="1">
            <a:off x="737706" y="1890864"/>
            <a:ext cx="388782" cy="60951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3" name="타원 932">
            <a:extLst>
              <a:ext uri="{FF2B5EF4-FFF2-40B4-BE49-F238E27FC236}">
                <a16:creationId xmlns:a16="http://schemas.microsoft.com/office/drawing/2014/main" id="{48E81A12-57ED-7833-5277-2B6E5312D132}"/>
              </a:ext>
            </a:extLst>
          </p:cNvPr>
          <p:cNvSpPr/>
          <p:nvPr/>
        </p:nvSpPr>
        <p:spPr>
          <a:xfrm>
            <a:off x="1124971" y="1263223"/>
            <a:ext cx="742673" cy="742673"/>
          </a:xfrm>
          <a:prstGeom prst="ellipse">
            <a:avLst/>
          </a:prstGeom>
          <a:solidFill>
            <a:schemeClr val="bg1"/>
          </a:solidFill>
          <a:ln w="6350">
            <a:solidFill>
              <a:srgbClr val="00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날씨 정보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34" name="직선 연결선 933">
            <a:extLst>
              <a:ext uri="{FF2B5EF4-FFF2-40B4-BE49-F238E27FC236}">
                <a16:creationId xmlns:a16="http://schemas.microsoft.com/office/drawing/2014/main" id="{57D62A38-73D1-186F-B4D2-BB01E173709D}"/>
              </a:ext>
            </a:extLst>
          </p:cNvPr>
          <p:cNvCxnSpPr>
            <a:cxnSpLocks/>
            <a:stCxn id="58" idx="2"/>
            <a:endCxn id="933" idx="5"/>
          </p:cNvCxnSpPr>
          <p:nvPr/>
        </p:nvCxnSpPr>
        <p:spPr>
          <a:xfrm flipH="1" flipV="1">
            <a:off x="1758882" y="1897134"/>
            <a:ext cx="388782" cy="60324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7" name="타원 936">
            <a:extLst>
              <a:ext uri="{FF2B5EF4-FFF2-40B4-BE49-F238E27FC236}">
                <a16:creationId xmlns:a16="http://schemas.microsoft.com/office/drawing/2014/main" id="{5117A03D-B20E-A1E1-F86A-C6182BDBDC57}"/>
              </a:ext>
            </a:extLst>
          </p:cNvPr>
          <p:cNvSpPr/>
          <p:nvPr/>
        </p:nvSpPr>
        <p:spPr>
          <a:xfrm>
            <a:off x="1124443" y="2989419"/>
            <a:ext cx="742673" cy="742673"/>
          </a:xfrm>
          <a:prstGeom prst="ellipse">
            <a:avLst/>
          </a:prstGeom>
          <a:solidFill>
            <a:schemeClr val="bg1"/>
          </a:solidFill>
          <a:ln w="6350">
            <a:solidFill>
              <a:srgbClr val="00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위치 정보</a:t>
            </a:r>
            <a:br>
              <a:rPr lang="en-US" altLang="ko-KR" sz="800" dirty="0">
                <a:solidFill>
                  <a:schemeClr val="tx1"/>
                </a:solidFill>
                <a:latin typeface="+mn-ea"/>
              </a:rPr>
            </a:b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지도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cxnSp>
        <p:nvCxnSpPr>
          <p:cNvPr id="938" name="직선 연결선 937">
            <a:extLst>
              <a:ext uri="{FF2B5EF4-FFF2-40B4-BE49-F238E27FC236}">
                <a16:creationId xmlns:a16="http://schemas.microsoft.com/office/drawing/2014/main" id="{5F1F423A-C6B8-7DFE-31D6-969EE718A80D}"/>
              </a:ext>
            </a:extLst>
          </p:cNvPr>
          <p:cNvCxnSpPr>
            <a:cxnSpLocks/>
            <a:stCxn id="58" idx="2"/>
            <a:endCxn id="937" idx="7"/>
          </p:cNvCxnSpPr>
          <p:nvPr/>
        </p:nvCxnSpPr>
        <p:spPr>
          <a:xfrm flipH="1">
            <a:off x="1758354" y="2500378"/>
            <a:ext cx="389310" cy="59780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1" name="타원 940">
            <a:extLst>
              <a:ext uri="{FF2B5EF4-FFF2-40B4-BE49-F238E27FC236}">
                <a16:creationId xmlns:a16="http://schemas.microsoft.com/office/drawing/2014/main" id="{2991D40E-BF7F-6D7B-FCD8-3A4A3BA96D9A}"/>
              </a:ext>
            </a:extLst>
          </p:cNvPr>
          <p:cNvSpPr/>
          <p:nvPr/>
        </p:nvSpPr>
        <p:spPr>
          <a:xfrm>
            <a:off x="103795" y="4083354"/>
            <a:ext cx="742673" cy="742673"/>
          </a:xfrm>
          <a:prstGeom prst="ellipse">
            <a:avLst/>
          </a:prstGeom>
          <a:solidFill>
            <a:schemeClr val="bg1"/>
          </a:solidFill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음악 설정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(on/off)</a:t>
            </a:r>
          </a:p>
        </p:txBody>
      </p:sp>
      <p:cxnSp>
        <p:nvCxnSpPr>
          <p:cNvPr id="942" name="직선 연결선 941">
            <a:extLst>
              <a:ext uri="{FF2B5EF4-FFF2-40B4-BE49-F238E27FC236}">
                <a16:creationId xmlns:a16="http://schemas.microsoft.com/office/drawing/2014/main" id="{92099BF1-2C67-6FFF-2E84-DEF113D7460C}"/>
              </a:ext>
            </a:extLst>
          </p:cNvPr>
          <p:cNvCxnSpPr>
            <a:cxnSpLocks/>
            <a:stCxn id="33" idx="3"/>
            <a:endCxn id="941" idx="7"/>
          </p:cNvCxnSpPr>
          <p:nvPr/>
        </p:nvCxnSpPr>
        <p:spPr>
          <a:xfrm flipH="1">
            <a:off x="737706" y="3526304"/>
            <a:ext cx="1852291" cy="66581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9" name="타원 948">
            <a:extLst>
              <a:ext uri="{FF2B5EF4-FFF2-40B4-BE49-F238E27FC236}">
                <a16:creationId xmlns:a16="http://schemas.microsoft.com/office/drawing/2014/main" id="{9D458E00-3584-275C-55B7-C9F1D73A34AB}"/>
              </a:ext>
            </a:extLst>
          </p:cNvPr>
          <p:cNvSpPr/>
          <p:nvPr/>
        </p:nvSpPr>
        <p:spPr>
          <a:xfrm>
            <a:off x="3016702" y="4070705"/>
            <a:ext cx="742673" cy="742673"/>
          </a:xfrm>
          <a:prstGeom prst="ellipse">
            <a:avLst/>
          </a:prstGeom>
          <a:solidFill>
            <a:schemeClr val="bg1"/>
          </a:solidFill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인터벌 설정</a:t>
            </a:r>
            <a:br>
              <a:rPr lang="en-US" altLang="ko-KR" sz="800" dirty="0">
                <a:solidFill>
                  <a:schemeClr val="tx1"/>
                </a:solidFill>
              </a:rPr>
            </a:b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(on/off)</a:t>
            </a:r>
          </a:p>
        </p:txBody>
      </p:sp>
      <p:cxnSp>
        <p:nvCxnSpPr>
          <p:cNvPr id="950" name="직선 연결선 949">
            <a:extLst>
              <a:ext uri="{FF2B5EF4-FFF2-40B4-BE49-F238E27FC236}">
                <a16:creationId xmlns:a16="http://schemas.microsoft.com/office/drawing/2014/main" id="{722B7EFE-36BD-BD21-B932-09CC066741EE}"/>
              </a:ext>
            </a:extLst>
          </p:cNvPr>
          <p:cNvCxnSpPr>
            <a:cxnSpLocks/>
            <a:stCxn id="33" idx="3"/>
            <a:endCxn id="949" idx="1"/>
          </p:cNvCxnSpPr>
          <p:nvPr/>
        </p:nvCxnSpPr>
        <p:spPr>
          <a:xfrm>
            <a:off x="2589997" y="3526304"/>
            <a:ext cx="535467" cy="65316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>
            <a:extLst>
              <a:ext uri="{FF2B5EF4-FFF2-40B4-BE49-F238E27FC236}">
                <a16:creationId xmlns:a16="http://schemas.microsoft.com/office/drawing/2014/main" id="{01E2B8EB-257B-5FE8-271D-F3DF829B1139}"/>
              </a:ext>
            </a:extLst>
          </p:cNvPr>
          <p:cNvSpPr/>
          <p:nvPr/>
        </p:nvSpPr>
        <p:spPr>
          <a:xfrm>
            <a:off x="3283360" y="2892393"/>
            <a:ext cx="742673" cy="742673"/>
          </a:xfrm>
          <a:prstGeom prst="ellipse">
            <a:avLst/>
          </a:prstGeom>
          <a:solidFill>
            <a:schemeClr val="bg1"/>
          </a:solidFill>
          <a:ln w="63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운동에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대한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건강 정보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89A2C943-9EF7-D976-10A4-419D71CE6CD5}"/>
              </a:ext>
            </a:extLst>
          </p:cNvPr>
          <p:cNvCxnSpPr>
            <a:cxnSpLocks/>
            <a:stCxn id="19" idx="3"/>
            <a:endCxn id="92" idx="0"/>
          </p:cNvCxnSpPr>
          <p:nvPr/>
        </p:nvCxnSpPr>
        <p:spPr>
          <a:xfrm>
            <a:off x="3241176" y="1960851"/>
            <a:ext cx="413521" cy="93154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D02EF6B6-7931-BA6A-FD88-54C83E759C88}"/>
              </a:ext>
            </a:extLst>
          </p:cNvPr>
          <p:cNvCxnSpPr>
            <a:cxnSpLocks/>
            <a:stCxn id="108" idx="4"/>
            <a:endCxn id="100" idx="0"/>
          </p:cNvCxnSpPr>
          <p:nvPr/>
        </p:nvCxnSpPr>
        <p:spPr>
          <a:xfrm flipH="1">
            <a:off x="5038944" y="2062839"/>
            <a:ext cx="22603" cy="152455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>
            <a:extLst>
              <a:ext uri="{FF2B5EF4-FFF2-40B4-BE49-F238E27FC236}">
                <a16:creationId xmlns:a16="http://schemas.microsoft.com/office/drawing/2014/main" id="{9F0C7669-1137-F552-78BF-88233B11C6B7}"/>
              </a:ext>
            </a:extLst>
          </p:cNvPr>
          <p:cNvSpPr/>
          <p:nvPr/>
        </p:nvSpPr>
        <p:spPr>
          <a:xfrm>
            <a:off x="4667607" y="3587395"/>
            <a:ext cx="742673" cy="742673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회원의</a:t>
            </a:r>
            <a:br>
              <a:rPr lang="en-US" altLang="ko-KR" sz="800" dirty="0">
                <a:solidFill>
                  <a:schemeClr val="tx1"/>
                </a:solidFill>
              </a:rPr>
            </a:br>
            <a:r>
              <a:rPr lang="ko-KR" altLang="en-US" sz="800" dirty="0">
                <a:solidFill>
                  <a:schemeClr val="tx1"/>
                </a:solidFill>
              </a:rPr>
              <a:t>개인 정보</a:t>
            </a: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9F4FB22B-445C-6023-BAC3-18A1B6EC33F4}"/>
              </a:ext>
            </a:extLst>
          </p:cNvPr>
          <p:cNvSpPr/>
          <p:nvPr/>
        </p:nvSpPr>
        <p:spPr>
          <a:xfrm>
            <a:off x="4690210" y="1320166"/>
            <a:ext cx="742673" cy="74267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운동하는</a:t>
            </a:r>
            <a:br>
              <a:rPr lang="en-US" altLang="ko-KR" sz="800" dirty="0">
                <a:solidFill>
                  <a:schemeClr val="tx1"/>
                </a:solidFill>
              </a:rPr>
            </a:br>
            <a:r>
              <a:rPr lang="ko-KR" altLang="en-US" sz="800" dirty="0">
                <a:solidFill>
                  <a:schemeClr val="tx1"/>
                </a:solidFill>
              </a:rPr>
              <a:t>사람</a:t>
            </a:r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8EB13FB9-516A-5EF7-892B-17FBB25BEC09}"/>
              </a:ext>
            </a:extLst>
          </p:cNvPr>
          <p:cNvSpPr/>
          <p:nvPr/>
        </p:nvSpPr>
        <p:spPr>
          <a:xfrm>
            <a:off x="5284900" y="2829312"/>
            <a:ext cx="742673" cy="742673"/>
          </a:xfrm>
          <a:prstGeom prst="ellipse">
            <a:avLst/>
          </a:prstGeom>
          <a:solidFill>
            <a:schemeClr val="bg1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랭킹 정보</a:t>
            </a:r>
          </a:p>
        </p:txBody>
      </p: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6AC3FD6C-2456-3B86-FDFA-123D72020320}"/>
              </a:ext>
            </a:extLst>
          </p:cNvPr>
          <p:cNvCxnSpPr>
            <a:cxnSpLocks/>
            <a:stCxn id="108" idx="4"/>
            <a:endCxn id="157" idx="1"/>
          </p:cNvCxnSpPr>
          <p:nvPr/>
        </p:nvCxnSpPr>
        <p:spPr>
          <a:xfrm>
            <a:off x="5061547" y="2062839"/>
            <a:ext cx="332115" cy="87523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타원 160">
            <a:extLst>
              <a:ext uri="{FF2B5EF4-FFF2-40B4-BE49-F238E27FC236}">
                <a16:creationId xmlns:a16="http://schemas.microsoft.com/office/drawing/2014/main" id="{CF790870-653A-F8E2-4F85-AED71BAC9FE1}"/>
              </a:ext>
            </a:extLst>
          </p:cNvPr>
          <p:cNvSpPr/>
          <p:nvPr/>
        </p:nvSpPr>
        <p:spPr>
          <a:xfrm>
            <a:off x="6115014" y="3587394"/>
            <a:ext cx="738052" cy="742673"/>
          </a:xfrm>
          <a:prstGeom prst="ellipse">
            <a:avLst/>
          </a:prstGeom>
          <a:solidFill>
            <a:schemeClr val="bg1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팀 랭킹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F358BE21-1657-F7D8-A50E-054E049D3245}"/>
              </a:ext>
            </a:extLst>
          </p:cNvPr>
          <p:cNvCxnSpPr>
            <a:cxnSpLocks/>
            <a:stCxn id="157" idx="4"/>
            <a:endCxn id="161" idx="1"/>
          </p:cNvCxnSpPr>
          <p:nvPr/>
        </p:nvCxnSpPr>
        <p:spPr>
          <a:xfrm>
            <a:off x="5656237" y="3571985"/>
            <a:ext cx="566862" cy="12417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타원 165">
            <a:extLst>
              <a:ext uri="{FF2B5EF4-FFF2-40B4-BE49-F238E27FC236}">
                <a16:creationId xmlns:a16="http://schemas.microsoft.com/office/drawing/2014/main" id="{AC199CBB-4560-6AA8-6E0E-5659B7A276A5}"/>
              </a:ext>
            </a:extLst>
          </p:cNvPr>
          <p:cNvSpPr/>
          <p:nvPr/>
        </p:nvSpPr>
        <p:spPr>
          <a:xfrm>
            <a:off x="5385995" y="3931672"/>
            <a:ext cx="742673" cy="742673"/>
          </a:xfrm>
          <a:prstGeom prst="ellipse">
            <a:avLst/>
          </a:prstGeom>
          <a:solidFill>
            <a:schemeClr val="bg1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개인 랭킹</a:t>
            </a:r>
          </a:p>
        </p:txBody>
      </p: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CFA633D1-F35C-DF1C-D757-0FD864DC39B9}"/>
              </a:ext>
            </a:extLst>
          </p:cNvPr>
          <p:cNvCxnSpPr>
            <a:cxnSpLocks/>
            <a:stCxn id="157" idx="4"/>
            <a:endCxn id="166" idx="0"/>
          </p:cNvCxnSpPr>
          <p:nvPr/>
        </p:nvCxnSpPr>
        <p:spPr>
          <a:xfrm>
            <a:off x="5656237" y="3571985"/>
            <a:ext cx="101095" cy="35968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타원 184">
            <a:extLst>
              <a:ext uri="{FF2B5EF4-FFF2-40B4-BE49-F238E27FC236}">
                <a16:creationId xmlns:a16="http://schemas.microsoft.com/office/drawing/2014/main" id="{1F88AE28-5CE6-3B11-ABB8-623112C015FC}"/>
              </a:ext>
            </a:extLst>
          </p:cNvPr>
          <p:cNvSpPr/>
          <p:nvPr/>
        </p:nvSpPr>
        <p:spPr>
          <a:xfrm>
            <a:off x="4191390" y="2779862"/>
            <a:ext cx="742673" cy="742673"/>
          </a:xfrm>
          <a:prstGeom prst="ellipse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일정 관리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96" name="직선 연결선 295">
            <a:extLst>
              <a:ext uri="{FF2B5EF4-FFF2-40B4-BE49-F238E27FC236}">
                <a16:creationId xmlns:a16="http://schemas.microsoft.com/office/drawing/2014/main" id="{17738CEC-E12F-E0E0-9258-0915D9BF4361}"/>
              </a:ext>
            </a:extLst>
          </p:cNvPr>
          <p:cNvCxnSpPr>
            <a:cxnSpLocks/>
            <a:stCxn id="185" idx="7"/>
            <a:endCxn id="108" idx="4"/>
          </p:cNvCxnSpPr>
          <p:nvPr/>
        </p:nvCxnSpPr>
        <p:spPr>
          <a:xfrm flipV="1">
            <a:off x="4825301" y="2062839"/>
            <a:ext cx="236246" cy="82578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타원 321">
            <a:extLst>
              <a:ext uri="{FF2B5EF4-FFF2-40B4-BE49-F238E27FC236}">
                <a16:creationId xmlns:a16="http://schemas.microsoft.com/office/drawing/2014/main" id="{289B58D5-64DE-492D-A8DA-A18CE607D841}"/>
              </a:ext>
            </a:extLst>
          </p:cNvPr>
          <p:cNvSpPr/>
          <p:nvPr/>
        </p:nvSpPr>
        <p:spPr>
          <a:xfrm>
            <a:off x="3794687" y="5210103"/>
            <a:ext cx="742673" cy="742673"/>
          </a:xfrm>
          <a:prstGeom prst="ellipse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해당 일자의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체크리스트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23" name="직선 연결선 322">
            <a:extLst>
              <a:ext uri="{FF2B5EF4-FFF2-40B4-BE49-F238E27FC236}">
                <a16:creationId xmlns:a16="http://schemas.microsoft.com/office/drawing/2014/main" id="{0B8486CD-A861-9D02-0092-45187BE1E812}"/>
              </a:ext>
            </a:extLst>
          </p:cNvPr>
          <p:cNvCxnSpPr>
            <a:cxnSpLocks/>
            <a:stCxn id="322" idx="0"/>
            <a:endCxn id="185" idx="3"/>
          </p:cNvCxnSpPr>
          <p:nvPr/>
        </p:nvCxnSpPr>
        <p:spPr>
          <a:xfrm flipV="1">
            <a:off x="4166024" y="3413773"/>
            <a:ext cx="134128" cy="179633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타원 330">
            <a:extLst>
              <a:ext uri="{FF2B5EF4-FFF2-40B4-BE49-F238E27FC236}">
                <a16:creationId xmlns:a16="http://schemas.microsoft.com/office/drawing/2014/main" id="{3079C309-7DA5-BB3B-0F1E-9FD68AFE4B87}"/>
              </a:ext>
            </a:extLst>
          </p:cNvPr>
          <p:cNvSpPr/>
          <p:nvPr/>
        </p:nvSpPr>
        <p:spPr>
          <a:xfrm>
            <a:off x="2957452" y="5210103"/>
            <a:ext cx="742673" cy="742673"/>
          </a:xfrm>
          <a:prstGeom prst="ellipse">
            <a:avLst/>
          </a:prstGeom>
          <a:solidFill>
            <a:schemeClr val="bg1"/>
          </a:solidFill>
          <a:ln w="6350">
            <a:solidFill>
              <a:srgbClr val="34B7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해당 일자의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운동 기록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32" name="직선 연결선 331">
            <a:extLst>
              <a:ext uri="{FF2B5EF4-FFF2-40B4-BE49-F238E27FC236}">
                <a16:creationId xmlns:a16="http://schemas.microsoft.com/office/drawing/2014/main" id="{59A3F0A6-0AF4-C4C1-521C-043BCA6B3E4D}"/>
              </a:ext>
            </a:extLst>
          </p:cNvPr>
          <p:cNvCxnSpPr>
            <a:cxnSpLocks/>
            <a:stCxn id="331" idx="7"/>
            <a:endCxn id="185" idx="3"/>
          </p:cNvCxnSpPr>
          <p:nvPr/>
        </p:nvCxnSpPr>
        <p:spPr>
          <a:xfrm flipV="1">
            <a:off x="3591363" y="3413773"/>
            <a:ext cx="708789" cy="190509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타원 378">
            <a:extLst>
              <a:ext uri="{FF2B5EF4-FFF2-40B4-BE49-F238E27FC236}">
                <a16:creationId xmlns:a16="http://schemas.microsoft.com/office/drawing/2014/main" id="{F5731CC1-A15B-8772-045A-82719656C441}"/>
              </a:ext>
            </a:extLst>
          </p:cNvPr>
          <p:cNvSpPr/>
          <p:nvPr/>
        </p:nvSpPr>
        <p:spPr>
          <a:xfrm>
            <a:off x="7700995" y="1289585"/>
            <a:ext cx="738052" cy="742673"/>
          </a:xfrm>
          <a:prstGeom prst="ellipse">
            <a:avLst/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대결 정보</a:t>
            </a:r>
          </a:p>
        </p:txBody>
      </p:sp>
      <p:cxnSp>
        <p:nvCxnSpPr>
          <p:cNvPr id="380" name="직선 연결선 379">
            <a:extLst>
              <a:ext uri="{FF2B5EF4-FFF2-40B4-BE49-F238E27FC236}">
                <a16:creationId xmlns:a16="http://schemas.microsoft.com/office/drawing/2014/main" id="{5283674D-6C7D-61B0-92ED-B657A336A813}"/>
              </a:ext>
            </a:extLst>
          </p:cNvPr>
          <p:cNvCxnSpPr>
            <a:cxnSpLocks/>
            <a:stCxn id="10" idx="6"/>
            <a:endCxn id="379" idx="2"/>
          </p:cNvCxnSpPr>
          <p:nvPr/>
        </p:nvCxnSpPr>
        <p:spPr>
          <a:xfrm flipV="1">
            <a:off x="6824454" y="1660922"/>
            <a:ext cx="876541" cy="1960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9" name="타원 778">
            <a:extLst>
              <a:ext uri="{FF2B5EF4-FFF2-40B4-BE49-F238E27FC236}">
                <a16:creationId xmlns:a16="http://schemas.microsoft.com/office/drawing/2014/main" id="{E89E2915-6FDE-8F90-08F6-4A0B4727EB48}"/>
              </a:ext>
            </a:extLst>
          </p:cNvPr>
          <p:cNvSpPr/>
          <p:nvPr/>
        </p:nvSpPr>
        <p:spPr>
          <a:xfrm>
            <a:off x="8724255" y="1267066"/>
            <a:ext cx="738052" cy="742673"/>
          </a:xfrm>
          <a:prstGeom prst="ellipse">
            <a:avLst/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대결 일정</a:t>
            </a:r>
          </a:p>
        </p:txBody>
      </p:sp>
      <p:cxnSp>
        <p:nvCxnSpPr>
          <p:cNvPr id="780" name="직선 연결선 779">
            <a:extLst>
              <a:ext uri="{FF2B5EF4-FFF2-40B4-BE49-F238E27FC236}">
                <a16:creationId xmlns:a16="http://schemas.microsoft.com/office/drawing/2014/main" id="{02B36E1D-B9B4-E58A-B1F5-1979C4BD9E1E}"/>
              </a:ext>
            </a:extLst>
          </p:cNvPr>
          <p:cNvCxnSpPr>
            <a:cxnSpLocks/>
            <a:stCxn id="379" idx="6"/>
            <a:endCxn id="779" idx="2"/>
          </p:cNvCxnSpPr>
          <p:nvPr/>
        </p:nvCxnSpPr>
        <p:spPr>
          <a:xfrm flipV="1">
            <a:off x="8439047" y="1638403"/>
            <a:ext cx="285208" cy="2251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1" name="타원 780">
            <a:extLst>
              <a:ext uri="{FF2B5EF4-FFF2-40B4-BE49-F238E27FC236}">
                <a16:creationId xmlns:a16="http://schemas.microsoft.com/office/drawing/2014/main" id="{1833585B-44DB-B546-8E1C-53FE922ACF66}"/>
              </a:ext>
            </a:extLst>
          </p:cNvPr>
          <p:cNvSpPr/>
          <p:nvPr/>
        </p:nvSpPr>
        <p:spPr>
          <a:xfrm>
            <a:off x="5577797" y="2032258"/>
            <a:ext cx="742673" cy="742673"/>
          </a:xfrm>
          <a:prstGeom prst="ellipse">
            <a:avLst/>
          </a:prstGeom>
          <a:solidFill>
            <a:schemeClr val="bg1"/>
          </a:solidFill>
          <a:ln w="635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회원의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친구 정보</a:t>
            </a:r>
          </a:p>
        </p:txBody>
      </p:sp>
      <p:cxnSp>
        <p:nvCxnSpPr>
          <p:cNvPr id="790" name="직선 연결선 789">
            <a:extLst>
              <a:ext uri="{FF2B5EF4-FFF2-40B4-BE49-F238E27FC236}">
                <a16:creationId xmlns:a16="http://schemas.microsoft.com/office/drawing/2014/main" id="{CF06517B-FE60-644F-B2EB-F05EEFAC34DD}"/>
              </a:ext>
            </a:extLst>
          </p:cNvPr>
          <p:cNvCxnSpPr>
            <a:cxnSpLocks/>
            <a:stCxn id="108" idx="4"/>
            <a:endCxn id="781" idx="2"/>
          </p:cNvCxnSpPr>
          <p:nvPr/>
        </p:nvCxnSpPr>
        <p:spPr>
          <a:xfrm>
            <a:off x="5061547" y="2062839"/>
            <a:ext cx="516250" cy="34075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3" name="타원 802">
            <a:extLst>
              <a:ext uri="{FF2B5EF4-FFF2-40B4-BE49-F238E27FC236}">
                <a16:creationId xmlns:a16="http://schemas.microsoft.com/office/drawing/2014/main" id="{552AC5B4-9A99-C37C-CDCF-A43BF8CF8E7F}"/>
              </a:ext>
            </a:extLst>
          </p:cNvPr>
          <p:cNvSpPr/>
          <p:nvPr/>
        </p:nvSpPr>
        <p:spPr>
          <a:xfrm>
            <a:off x="8724255" y="2073363"/>
            <a:ext cx="738052" cy="742673"/>
          </a:xfrm>
          <a:prstGeom prst="ellipse">
            <a:avLst/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대결 방법</a:t>
            </a:r>
          </a:p>
        </p:txBody>
      </p:sp>
      <p:cxnSp>
        <p:nvCxnSpPr>
          <p:cNvPr id="804" name="직선 연결선 803">
            <a:extLst>
              <a:ext uri="{FF2B5EF4-FFF2-40B4-BE49-F238E27FC236}">
                <a16:creationId xmlns:a16="http://schemas.microsoft.com/office/drawing/2014/main" id="{ECD4B651-B0FA-D79D-7537-8B80871779C4}"/>
              </a:ext>
            </a:extLst>
          </p:cNvPr>
          <p:cNvCxnSpPr>
            <a:cxnSpLocks/>
            <a:stCxn id="379" idx="6"/>
            <a:endCxn id="803" idx="1"/>
          </p:cNvCxnSpPr>
          <p:nvPr/>
        </p:nvCxnSpPr>
        <p:spPr>
          <a:xfrm>
            <a:off x="8439047" y="1660922"/>
            <a:ext cx="393293" cy="52120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9" name="타원 808">
            <a:extLst>
              <a:ext uri="{FF2B5EF4-FFF2-40B4-BE49-F238E27FC236}">
                <a16:creationId xmlns:a16="http://schemas.microsoft.com/office/drawing/2014/main" id="{33EA1492-8B59-85A0-8246-73A5F88B6BAB}"/>
              </a:ext>
            </a:extLst>
          </p:cNvPr>
          <p:cNvSpPr/>
          <p:nvPr/>
        </p:nvSpPr>
        <p:spPr>
          <a:xfrm>
            <a:off x="8724255" y="2906733"/>
            <a:ext cx="738052" cy="742673"/>
          </a:xfrm>
          <a:prstGeom prst="ellipse">
            <a:avLst/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대결 참가자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정보</a:t>
            </a:r>
          </a:p>
        </p:txBody>
      </p:sp>
      <p:sp>
        <p:nvSpPr>
          <p:cNvPr id="816" name="타원 815">
            <a:extLst>
              <a:ext uri="{FF2B5EF4-FFF2-40B4-BE49-F238E27FC236}">
                <a16:creationId xmlns:a16="http://schemas.microsoft.com/office/drawing/2014/main" id="{DFD3FF97-30A6-3935-B73F-2D8A883D4CD0}"/>
              </a:ext>
            </a:extLst>
          </p:cNvPr>
          <p:cNvSpPr/>
          <p:nvPr/>
        </p:nvSpPr>
        <p:spPr>
          <a:xfrm>
            <a:off x="8724255" y="3720773"/>
            <a:ext cx="738052" cy="742673"/>
          </a:xfrm>
          <a:prstGeom prst="ellipse">
            <a:avLst/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대결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내기 금액</a:t>
            </a:r>
          </a:p>
        </p:txBody>
      </p:sp>
      <p:cxnSp>
        <p:nvCxnSpPr>
          <p:cNvPr id="817" name="직선 연결선 816">
            <a:extLst>
              <a:ext uri="{FF2B5EF4-FFF2-40B4-BE49-F238E27FC236}">
                <a16:creationId xmlns:a16="http://schemas.microsoft.com/office/drawing/2014/main" id="{230DB059-7856-653E-2037-DB5AFBE0FF8A}"/>
              </a:ext>
            </a:extLst>
          </p:cNvPr>
          <p:cNvCxnSpPr>
            <a:cxnSpLocks/>
            <a:stCxn id="379" idx="6"/>
            <a:endCxn id="809" idx="1"/>
          </p:cNvCxnSpPr>
          <p:nvPr/>
        </p:nvCxnSpPr>
        <p:spPr>
          <a:xfrm>
            <a:off x="8439047" y="1660922"/>
            <a:ext cx="393293" cy="135457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0" name="직선 연결선 819">
            <a:extLst>
              <a:ext uri="{FF2B5EF4-FFF2-40B4-BE49-F238E27FC236}">
                <a16:creationId xmlns:a16="http://schemas.microsoft.com/office/drawing/2014/main" id="{4F013476-E15D-1E53-7A82-4274BD19452D}"/>
              </a:ext>
            </a:extLst>
          </p:cNvPr>
          <p:cNvCxnSpPr>
            <a:cxnSpLocks/>
            <a:stCxn id="379" idx="6"/>
            <a:endCxn id="816" idx="1"/>
          </p:cNvCxnSpPr>
          <p:nvPr/>
        </p:nvCxnSpPr>
        <p:spPr>
          <a:xfrm>
            <a:off x="8439047" y="1660922"/>
            <a:ext cx="393293" cy="216861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9" name="타원 978">
            <a:extLst>
              <a:ext uri="{FF2B5EF4-FFF2-40B4-BE49-F238E27FC236}">
                <a16:creationId xmlns:a16="http://schemas.microsoft.com/office/drawing/2014/main" id="{685C2940-D41F-7859-67CB-D40A73F8C134}"/>
              </a:ext>
            </a:extLst>
          </p:cNvPr>
          <p:cNvSpPr/>
          <p:nvPr/>
        </p:nvSpPr>
        <p:spPr>
          <a:xfrm>
            <a:off x="6702002" y="1941323"/>
            <a:ext cx="738052" cy="742673"/>
          </a:xfrm>
          <a:prstGeom prst="ellipse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코인 상점</a:t>
            </a:r>
          </a:p>
        </p:txBody>
      </p:sp>
      <p:cxnSp>
        <p:nvCxnSpPr>
          <p:cNvPr id="982" name="직선 연결선 981">
            <a:extLst>
              <a:ext uri="{FF2B5EF4-FFF2-40B4-BE49-F238E27FC236}">
                <a16:creationId xmlns:a16="http://schemas.microsoft.com/office/drawing/2014/main" id="{7F0996C0-6C29-70E7-BFD2-C7FE848D013B}"/>
              </a:ext>
            </a:extLst>
          </p:cNvPr>
          <p:cNvCxnSpPr>
            <a:cxnSpLocks/>
            <a:stCxn id="10" idx="6"/>
            <a:endCxn id="979" idx="0"/>
          </p:cNvCxnSpPr>
          <p:nvPr/>
        </p:nvCxnSpPr>
        <p:spPr>
          <a:xfrm>
            <a:off x="6824454" y="1680530"/>
            <a:ext cx="246574" cy="26079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5" name="타원 984">
            <a:extLst>
              <a:ext uri="{FF2B5EF4-FFF2-40B4-BE49-F238E27FC236}">
                <a16:creationId xmlns:a16="http://schemas.microsoft.com/office/drawing/2014/main" id="{01C09FB7-1A5B-418D-7378-B30FBB67A24B}"/>
              </a:ext>
            </a:extLst>
          </p:cNvPr>
          <p:cNvSpPr/>
          <p:nvPr/>
        </p:nvSpPr>
        <p:spPr>
          <a:xfrm>
            <a:off x="7528350" y="2202117"/>
            <a:ext cx="738052" cy="742673"/>
          </a:xfrm>
          <a:prstGeom prst="ellipse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제품 정보</a:t>
            </a:r>
          </a:p>
        </p:txBody>
      </p:sp>
      <p:cxnSp>
        <p:nvCxnSpPr>
          <p:cNvPr id="986" name="직선 연결선 985">
            <a:extLst>
              <a:ext uri="{FF2B5EF4-FFF2-40B4-BE49-F238E27FC236}">
                <a16:creationId xmlns:a16="http://schemas.microsoft.com/office/drawing/2014/main" id="{DC22D59B-227D-8E54-B884-140FDAA64E7A}"/>
              </a:ext>
            </a:extLst>
          </p:cNvPr>
          <p:cNvCxnSpPr>
            <a:cxnSpLocks/>
            <a:stCxn id="979" idx="6"/>
            <a:endCxn id="985" idx="1"/>
          </p:cNvCxnSpPr>
          <p:nvPr/>
        </p:nvCxnSpPr>
        <p:spPr>
          <a:xfrm flipV="1">
            <a:off x="7440054" y="2310879"/>
            <a:ext cx="196381" cy="178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181153"/>
      </p:ext>
    </p:extLst>
  </p:cSld>
  <p:clrMapOvr>
    <a:masterClrMapping/>
  </p:clrMapOvr>
</p:sld>
</file>

<file path=ppt/theme/theme1.xml><?xml version="1.0" encoding="utf-8"?>
<a:theme xmlns:a="http://schemas.openxmlformats.org/drawingml/2006/main" name="1_그리드 레이아웃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9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9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기본">
  <a:themeElements>
    <a:clrScheme name="희망제작소 리뉴얼 메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희망제작소 리뉴얼 메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175" cap="flat" cmpd="sng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sz="700" dirty="0" smtClean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accent1"/>
        </a:solidFill>
        <a:ln w="3175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희망제작소 리뉴얼 메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희망제작소 리뉴얼 메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희망제작소 리뉴얼 메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희망제작소 리뉴얼 메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희망제작소 리뉴얼 메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희망제작소 리뉴얼 메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희망제작소 리뉴얼 메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희망제작소 리뉴얼 메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희망제작소 리뉴얼 메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희망제작소 리뉴얼 메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희망제작소 리뉴얼 메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희망제작소 리뉴얼 메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그리드 레이아웃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bg1">
              <a:lumMod val="75000"/>
            </a:schemeClr>
          </a:solidFill>
          <a:tailEnd type="none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bg1">
              <a:lumMod val="75000"/>
            </a:schemeClr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9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144343</TotalTime>
  <Words>268</Words>
  <Application>Microsoft Office PowerPoint</Application>
  <PresentationFormat>A4 용지(210x297mm)</PresentationFormat>
  <Paragraphs>72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4</vt:i4>
      </vt:variant>
    </vt:vector>
  </HeadingPairs>
  <TitlesOfParts>
    <vt:vector size="13" baseType="lpstr">
      <vt:lpstr>se-nanumgothic</vt:lpstr>
      <vt:lpstr>Söhne</vt:lpstr>
      <vt:lpstr>굴림</vt:lpstr>
      <vt:lpstr>맑은 고딕</vt:lpstr>
      <vt:lpstr>Arial</vt:lpstr>
      <vt:lpstr>Calibri</vt:lpstr>
      <vt:lpstr>1_그리드 레이아웃</vt:lpstr>
      <vt:lpstr>기본</vt:lpstr>
      <vt:lpstr>3_그리드 레이아웃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planner@nononi.kr</dc:creator>
  <cp:lastModifiedBy>이 수</cp:lastModifiedBy>
  <cp:revision>15473</cp:revision>
  <cp:lastPrinted>2020-09-29T02:34:02Z</cp:lastPrinted>
  <dcterms:created xsi:type="dcterms:W3CDTF">2014-05-10T18:59:54Z</dcterms:created>
  <dcterms:modified xsi:type="dcterms:W3CDTF">2023-04-30T10:56:06Z</dcterms:modified>
</cp:coreProperties>
</file>