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96F5-4FFB-E94B-BE76-2B3544E5BF2F}" type="datetimeFigureOut">
              <a:rPr lang="en-US" smtClean="0"/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2000" y="2501900"/>
            <a:ext cx="21971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Ordered Aggregator</a:t>
            </a:r>
          </a:p>
          <a:p>
            <a:pPr algn="ctr"/>
            <a:r>
              <a:rPr lang="en-US" dirty="0" smtClean="0"/>
              <a:t>(Global Order,</a:t>
            </a:r>
          </a:p>
          <a:p>
            <a:pPr algn="ctr"/>
            <a:r>
              <a:rPr lang="en-US" dirty="0" smtClean="0"/>
              <a:t>Single Node)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33350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Node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53200" y="270510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Node 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3200" y="411480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Node 1)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87450" y="4051300"/>
            <a:ext cx="1409700" cy="368300"/>
            <a:chOff x="723900" y="2298700"/>
            <a:chExt cx="1409700" cy="368300"/>
          </a:xfrm>
        </p:grpSpPr>
        <p:sp>
          <p:nvSpPr>
            <p:cNvPr id="29" name="Rectangle 28"/>
            <p:cNvSpPr/>
            <p:nvPr/>
          </p:nvSpPr>
          <p:spPr>
            <a:xfrm>
              <a:off x="723900" y="2298700"/>
              <a:ext cx="228600" cy="3683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16000" y="2298700"/>
              <a:ext cx="228600" cy="3683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08100" y="2298700"/>
              <a:ext cx="228600" cy="3683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0200" y="2298700"/>
              <a:ext cx="228600" cy="3683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05000" y="2298700"/>
              <a:ext cx="228600" cy="3683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/>
          <p:cNvSpPr/>
          <p:nvPr/>
        </p:nvSpPr>
        <p:spPr>
          <a:xfrm rot="16200000">
            <a:off x="1709419" y="3570732"/>
            <a:ext cx="34950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724400" y="1714500"/>
            <a:ext cx="1803400" cy="368300"/>
            <a:chOff x="4724400" y="1676400"/>
            <a:chExt cx="1803400" cy="368300"/>
          </a:xfrm>
        </p:grpSpPr>
        <p:grpSp>
          <p:nvGrpSpPr>
            <p:cNvPr id="22" name="Group 21"/>
            <p:cNvGrpSpPr/>
            <p:nvPr/>
          </p:nvGrpSpPr>
          <p:grpSpPr>
            <a:xfrm>
              <a:off x="4724400" y="1676400"/>
              <a:ext cx="1409700" cy="368300"/>
              <a:chOff x="723900" y="2298700"/>
              <a:chExt cx="1409700" cy="3683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39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16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081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002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05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>
              <a:off x="6178296" y="1701800"/>
              <a:ext cx="349504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11700" y="3111500"/>
            <a:ext cx="1803400" cy="368300"/>
            <a:chOff x="4724400" y="1676400"/>
            <a:chExt cx="1803400" cy="368300"/>
          </a:xfrm>
        </p:grpSpPr>
        <p:grpSp>
          <p:nvGrpSpPr>
            <p:cNvPr id="51" name="Group 50"/>
            <p:cNvGrpSpPr/>
            <p:nvPr/>
          </p:nvGrpSpPr>
          <p:grpSpPr>
            <a:xfrm>
              <a:off x="4724400" y="1676400"/>
              <a:ext cx="1409700" cy="368300"/>
              <a:chOff x="723900" y="2298700"/>
              <a:chExt cx="1409700" cy="3683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239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16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3081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002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5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ight Arrow 51"/>
            <p:cNvSpPr/>
            <p:nvPr/>
          </p:nvSpPr>
          <p:spPr>
            <a:xfrm>
              <a:off x="6178296" y="1701800"/>
              <a:ext cx="349504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11700" y="4508500"/>
            <a:ext cx="1803400" cy="368300"/>
            <a:chOff x="4724400" y="1676400"/>
            <a:chExt cx="1803400" cy="368300"/>
          </a:xfrm>
        </p:grpSpPr>
        <p:grpSp>
          <p:nvGrpSpPr>
            <p:cNvPr id="59" name="Group 58"/>
            <p:cNvGrpSpPr/>
            <p:nvPr/>
          </p:nvGrpSpPr>
          <p:grpSpPr>
            <a:xfrm>
              <a:off x="4724400" y="1676400"/>
              <a:ext cx="1409700" cy="368300"/>
              <a:chOff x="723900" y="2298700"/>
              <a:chExt cx="1409700" cy="3683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239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16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081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002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905000" y="2298700"/>
                <a:ext cx="228600" cy="3683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ight Arrow 59"/>
            <p:cNvSpPr/>
            <p:nvPr/>
          </p:nvSpPr>
          <p:spPr>
            <a:xfrm>
              <a:off x="6178296" y="1701800"/>
              <a:ext cx="349504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00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Shengwen Yang</dc:creator>
  <cp:lastModifiedBy>Shengwen Yang</cp:lastModifiedBy>
  <cp:revision>2</cp:revision>
  <dcterms:created xsi:type="dcterms:W3CDTF">2013-10-04T15:56:49Z</dcterms:created>
  <dcterms:modified xsi:type="dcterms:W3CDTF">2013-10-04T16:10:58Z</dcterms:modified>
</cp:coreProperties>
</file>