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0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0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96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8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8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05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B96F5-4FFB-E94B-BE76-2B3544E5BF2F}" type="datetimeFigureOut">
              <a:rPr lang="en-US" smtClean="0"/>
              <a:t>10/5/13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0C30-1C21-8C43-A906-EF6B32294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2000" y="3230142"/>
            <a:ext cx="21971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Ordered Aggregator</a:t>
            </a:r>
          </a:p>
          <a:p>
            <a:pPr algn="ctr"/>
            <a:r>
              <a:rPr lang="en-US" dirty="0" smtClean="0"/>
              <a:t>(Global Order,</a:t>
            </a:r>
          </a:p>
          <a:p>
            <a:pPr algn="ctr"/>
            <a:r>
              <a:rPr lang="en-US" dirty="0" smtClean="0"/>
              <a:t>Single Node)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858583" y="9906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58583" y="236220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2)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58583" y="4127140"/>
            <a:ext cx="1841500" cy="1104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UDF</a:t>
            </a:r>
          </a:p>
          <a:p>
            <a:pPr algn="ctr"/>
            <a:r>
              <a:rPr lang="en-US" dirty="0" smtClean="0"/>
              <a:t>(Local Order, Segment S)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83184" y="1928498"/>
            <a:ext cx="228600" cy="8124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73734" y="1928498"/>
            <a:ext cx="228600" cy="81244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78459" y="1928498"/>
            <a:ext cx="228600" cy="81244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 rot="5400000" flipV="1">
            <a:off x="1685798" y="2749574"/>
            <a:ext cx="34950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5483679" y="1397000"/>
            <a:ext cx="349504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5470979" y="2794000"/>
            <a:ext cx="349504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5470979" y="4546240"/>
            <a:ext cx="349504" cy="3048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738698" y="3606800"/>
            <a:ext cx="0" cy="352303"/>
          </a:xfrm>
          <a:prstGeom prst="line">
            <a:avLst/>
          </a:prstGeom>
          <a:ln>
            <a:solidFill>
              <a:srgbClr val="4F81B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473200" y="1928498"/>
            <a:ext cx="228600" cy="8124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063750" y="1928498"/>
            <a:ext cx="228600" cy="812440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768475" y="1928498"/>
            <a:ext cx="228600" cy="8124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8550" y="1928498"/>
            <a:ext cx="228600" cy="812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959100" y="1928498"/>
            <a:ext cx="228600" cy="81244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663825" y="1928498"/>
            <a:ext cx="228600" cy="8124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54366" y="1116058"/>
            <a:ext cx="819150" cy="812440"/>
            <a:chOff x="4531433" y="1116058"/>
            <a:chExt cx="819150" cy="812440"/>
          </a:xfrm>
        </p:grpSpPr>
        <p:sp>
          <p:nvSpPr>
            <p:cNvPr id="47" name="Rectangle 46"/>
            <p:cNvSpPr/>
            <p:nvPr/>
          </p:nvSpPr>
          <p:spPr>
            <a:xfrm>
              <a:off x="4531433" y="1116058"/>
              <a:ext cx="228600" cy="8124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21983" y="1116058"/>
              <a:ext cx="228600" cy="8124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826708" y="1116058"/>
              <a:ext cx="228600" cy="812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554366" y="2514778"/>
            <a:ext cx="819150" cy="812440"/>
            <a:chOff x="4554366" y="2504340"/>
            <a:chExt cx="819150" cy="812440"/>
          </a:xfrm>
        </p:grpSpPr>
        <p:sp>
          <p:nvSpPr>
            <p:cNvPr id="67" name="Rectangle 66"/>
            <p:cNvSpPr/>
            <p:nvPr/>
          </p:nvSpPr>
          <p:spPr>
            <a:xfrm>
              <a:off x="4554366" y="2504340"/>
              <a:ext cx="228600" cy="81244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44916" y="2504340"/>
              <a:ext cx="228600" cy="81244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849641" y="2504340"/>
              <a:ext cx="228600" cy="8124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54366" y="4335042"/>
            <a:ext cx="819150" cy="812440"/>
            <a:chOff x="4554366" y="4335042"/>
            <a:chExt cx="819150" cy="812440"/>
          </a:xfrm>
        </p:grpSpPr>
        <p:sp>
          <p:nvSpPr>
            <p:cNvPr id="70" name="Rectangle 69"/>
            <p:cNvSpPr/>
            <p:nvPr/>
          </p:nvSpPr>
          <p:spPr>
            <a:xfrm>
              <a:off x="4554366" y="4335042"/>
              <a:ext cx="228600" cy="812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144916" y="4335042"/>
              <a:ext cx="228600" cy="81244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849641" y="4335042"/>
              <a:ext cx="228600" cy="812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Elbow Connector 8"/>
          <p:cNvCxnSpPr>
            <a:stCxn id="16" idx="3"/>
            <a:endCxn id="20" idx="3"/>
          </p:cNvCxnSpPr>
          <p:nvPr/>
        </p:nvCxnSpPr>
        <p:spPr>
          <a:xfrm>
            <a:off x="7700083" y="1543050"/>
            <a:ext cx="12700" cy="1371600"/>
          </a:xfrm>
          <a:prstGeom prst="bentConnector3">
            <a:avLst>
              <a:gd name="adj1" fmla="val 1800000"/>
            </a:avLst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endCxn id="21" idx="3"/>
          </p:cNvCxnSpPr>
          <p:nvPr/>
        </p:nvCxnSpPr>
        <p:spPr>
          <a:xfrm rot="5400000">
            <a:off x="7256997" y="4037187"/>
            <a:ext cx="1085490" cy="199317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16200000">
            <a:off x="7064773" y="2914134"/>
            <a:ext cx="2103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values passing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003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EMC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Shengwen Yang</dc:creator>
  <cp:lastModifiedBy>Shengwen Yang</cp:lastModifiedBy>
  <cp:revision>6</cp:revision>
  <dcterms:created xsi:type="dcterms:W3CDTF">2013-10-04T15:56:49Z</dcterms:created>
  <dcterms:modified xsi:type="dcterms:W3CDTF">2013-10-05T13:49:40Z</dcterms:modified>
</cp:coreProperties>
</file>