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96" y="-1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96F5-4FFB-E94B-BE76-2B3544E5BF2F}" type="datetimeFigureOut">
              <a:rPr lang="en-US" smtClean="0"/>
              <a:t>10/4/13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C30-1C21-8C43-A906-EF6B32294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0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96F5-4FFB-E94B-BE76-2B3544E5BF2F}" type="datetimeFigureOut">
              <a:rPr lang="en-US" smtClean="0"/>
              <a:t>10/4/13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C30-1C21-8C43-A906-EF6B32294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1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96F5-4FFB-E94B-BE76-2B3544E5BF2F}" type="datetimeFigureOut">
              <a:rPr lang="en-US" smtClean="0"/>
              <a:t>10/4/13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C30-1C21-8C43-A906-EF6B32294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9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96F5-4FFB-E94B-BE76-2B3544E5BF2F}" type="datetimeFigureOut">
              <a:rPr lang="en-US" smtClean="0"/>
              <a:t>10/4/13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C30-1C21-8C43-A906-EF6B32294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8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96F5-4FFB-E94B-BE76-2B3544E5BF2F}" type="datetimeFigureOut">
              <a:rPr lang="en-US" smtClean="0"/>
              <a:t>10/4/13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C30-1C21-8C43-A906-EF6B32294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1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96F5-4FFB-E94B-BE76-2B3544E5BF2F}" type="datetimeFigureOut">
              <a:rPr lang="en-US" smtClean="0"/>
              <a:t>10/4/13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C30-1C21-8C43-A906-EF6B32294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5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96F5-4FFB-E94B-BE76-2B3544E5BF2F}" type="datetimeFigureOut">
              <a:rPr lang="en-US" smtClean="0"/>
              <a:t>10/4/13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C30-1C21-8C43-A906-EF6B32294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7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96F5-4FFB-E94B-BE76-2B3544E5BF2F}" type="datetimeFigureOut">
              <a:rPr lang="en-US" smtClean="0"/>
              <a:t>10/4/13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C30-1C21-8C43-A906-EF6B32294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7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96F5-4FFB-E94B-BE76-2B3544E5BF2F}" type="datetimeFigureOut">
              <a:rPr lang="en-US" smtClean="0"/>
              <a:t>10/4/13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C30-1C21-8C43-A906-EF6B32294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8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96F5-4FFB-E94B-BE76-2B3544E5BF2F}" type="datetimeFigureOut">
              <a:rPr lang="en-US" smtClean="0"/>
              <a:t>10/4/13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C30-1C21-8C43-A906-EF6B32294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0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96F5-4FFB-E94B-BE76-2B3544E5BF2F}" type="datetimeFigureOut">
              <a:rPr lang="en-US" smtClean="0"/>
              <a:t>10/4/13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C30-1C21-8C43-A906-EF6B32294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3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B96F5-4FFB-E94B-BE76-2B3544E5BF2F}" type="datetimeFigureOut">
              <a:rPr lang="en-US" smtClean="0"/>
              <a:t>10/4/13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D0C30-1C21-8C43-A906-EF6B32294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6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62000" y="3230142"/>
            <a:ext cx="2197100" cy="1104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Ordered Aggregator</a:t>
            </a:r>
          </a:p>
          <a:p>
            <a:pPr algn="ctr"/>
            <a:r>
              <a:rPr lang="en-US" dirty="0" smtClean="0"/>
              <a:t>(Global Order,</a:t>
            </a:r>
          </a:p>
          <a:p>
            <a:pPr algn="ctr"/>
            <a:r>
              <a:rPr lang="en-US" dirty="0" smtClean="0"/>
              <a:t>Single Node)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858583" y="990600"/>
            <a:ext cx="1841500" cy="1104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UDF</a:t>
            </a:r>
          </a:p>
          <a:p>
            <a:pPr algn="ctr"/>
            <a:r>
              <a:rPr lang="en-US" dirty="0" smtClean="0"/>
              <a:t>(Local Order, Segment </a:t>
            </a:r>
            <a:r>
              <a:rPr lang="en-US" dirty="0" smtClean="0"/>
              <a:t>1</a:t>
            </a:r>
            <a:r>
              <a:rPr lang="en-US" dirty="0" smtClean="0"/>
              <a:t>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58583" y="2362200"/>
            <a:ext cx="1841500" cy="1104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UDF</a:t>
            </a:r>
          </a:p>
          <a:p>
            <a:pPr algn="ctr"/>
            <a:r>
              <a:rPr lang="en-US" dirty="0" smtClean="0"/>
              <a:t>(Local Order, Segment </a:t>
            </a:r>
            <a:r>
              <a:rPr lang="en-US" dirty="0" smtClean="0"/>
              <a:t>2)</a:t>
            </a:r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5858583" y="4127140"/>
            <a:ext cx="1841500" cy="1104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UDF</a:t>
            </a:r>
          </a:p>
          <a:p>
            <a:pPr algn="ctr"/>
            <a:r>
              <a:rPr lang="en-US" dirty="0" smtClean="0"/>
              <a:t>(Local Order, Segment </a:t>
            </a:r>
            <a:r>
              <a:rPr lang="en-US" dirty="0" smtClean="0"/>
              <a:t>S)</a:t>
            </a:r>
            <a:endParaRPr lang="en-US" dirty="0" smtClean="0"/>
          </a:p>
        </p:txBody>
      </p:sp>
      <p:grpSp>
        <p:nvGrpSpPr>
          <p:cNvPr id="28" name="Group 27"/>
          <p:cNvGrpSpPr/>
          <p:nvPr/>
        </p:nvGrpSpPr>
        <p:grpSpPr>
          <a:xfrm>
            <a:off x="1155700" y="1924976"/>
            <a:ext cx="1409700" cy="812442"/>
            <a:chOff x="723900" y="2304456"/>
            <a:chExt cx="1409700" cy="368301"/>
          </a:xfrm>
        </p:grpSpPr>
        <p:sp>
          <p:nvSpPr>
            <p:cNvPr id="29" name="Rectangle 28"/>
            <p:cNvSpPr/>
            <p:nvPr/>
          </p:nvSpPr>
          <p:spPr>
            <a:xfrm>
              <a:off x="723900" y="2304456"/>
              <a:ext cx="228600" cy="3683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609725" y="2304456"/>
              <a:ext cx="228600" cy="3683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314450" y="2304456"/>
              <a:ext cx="228600" cy="3683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19175" y="2304456"/>
              <a:ext cx="228600" cy="3683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905000" y="2304457"/>
              <a:ext cx="228600" cy="3683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ight Arrow 39"/>
          <p:cNvSpPr/>
          <p:nvPr/>
        </p:nvSpPr>
        <p:spPr>
          <a:xfrm rot="5400000" flipV="1">
            <a:off x="1685798" y="2749574"/>
            <a:ext cx="34950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4029783" y="1371600"/>
            <a:ext cx="1803400" cy="368300"/>
            <a:chOff x="4724400" y="1676400"/>
            <a:chExt cx="1803400" cy="368300"/>
          </a:xfrm>
        </p:grpSpPr>
        <p:grpSp>
          <p:nvGrpSpPr>
            <p:cNvPr id="22" name="Group 21"/>
            <p:cNvGrpSpPr/>
            <p:nvPr/>
          </p:nvGrpSpPr>
          <p:grpSpPr>
            <a:xfrm>
              <a:off x="4724400" y="1676400"/>
              <a:ext cx="1409700" cy="368300"/>
              <a:chOff x="723900" y="2298700"/>
              <a:chExt cx="1409700" cy="3683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723900" y="2298700"/>
                <a:ext cx="228600" cy="3683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016000" y="2298700"/>
                <a:ext cx="228600" cy="3683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308100" y="2298700"/>
                <a:ext cx="228600" cy="3683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600200" y="2298700"/>
                <a:ext cx="228600" cy="3683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905000" y="2298700"/>
                <a:ext cx="228600" cy="3683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Right Arrow 40"/>
            <p:cNvSpPr/>
            <p:nvPr/>
          </p:nvSpPr>
          <p:spPr>
            <a:xfrm>
              <a:off x="6178296" y="1701800"/>
              <a:ext cx="349504" cy="3048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017083" y="2768600"/>
            <a:ext cx="1803400" cy="368300"/>
            <a:chOff x="4724400" y="1676400"/>
            <a:chExt cx="1803400" cy="368300"/>
          </a:xfrm>
        </p:grpSpPr>
        <p:grpSp>
          <p:nvGrpSpPr>
            <p:cNvPr id="51" name="Group 50"/>
            <p:cNvGrpSpPr/>
            <p:nvPr/>
          </p:nvGrpSpPr>
          <p:grpSpPr>
            <a:xfrm>
              <a:off x="4724400" y="1676400"/>
              <a:ext cx="1409700" cy="368300"/>
              <a:chOff x="723900" y="2298700"/>
              <a:chExt cx="1409700" cy="36830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723900" y="2298700"/>
                <a:ext cx="228600" cy="3683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016000" y="2298700"/>
                <a:ext cx="228600" cy="3683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308100" y="2298700"/>
                <a:ext cx="228600" cy="3683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600200" y="2298700"/>
                <a:ext cx="228600" cy="3683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905000" y="2298700"/>
                <a:ext cx="228600" cy="3683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Right Arrow 51"/>
            <p:cNvSpPr/>
            <p:nvPr/>
          </p:nvSpPr>
          <p:spPr>
            <a:xfrm>
              <a:off x="6178296" y="1701800"/>
              <a:ext cx="349504" cy="3048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017083" y="4520840"/>
            <a:ext cx="1803400" cy="368300"/>
            <a:chOff x="4724400" y="1676400"/>
            <a:chExt cx="1803400" cy="368300"/>
          </a:xfrm>
        </p:grpSpPr>
        <p:grpSp>
          <p:nvGrpSpPr>
            <p:cNvPr id="59" name="Group 58"/>
            <p:cNvGrpSpPr/>
            <p:nvPr/>
          </p:nvGrpSpPr>
          <p:grpSpPr>
            <a:xfrm>
              <a:off x="4724400" y="1676400"/>
              <a:ext cx="1409700" cy="368300"/>
              <a:chOff x="723900" y="2298700"/>
              <a:chExt cx="1409700" cy="3683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723900" y="2298700"/>
                <a:ext cx="228600" cy="3683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016000" y="2298700"/>
                <a:ext cx="228600" cy="3683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308100" y="2298700"/>
                <a:ext cx="228600" cy="3683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600200" y="2298700"/>
                <a:ext cx="228600" cy="3683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905000" y="2298700"/>
                <a:ext cx="228600" cy="3683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ight Arrow 59"/>
            <p:cNvSpPr/>
            <p:nvPr/>
          </p:nvSpPr>
          <p:spPr>
            <a:xfrm>
              <a:off x="6178296" y="1701800"/>
              <a:ext cx="349504" cy="3048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6738698" y="3708400"/>
            <a:ext cx="0" cy="238003"/>
          </a:xfrm>
          <a:prstGeom prst="line">
            <a:avLst/>
          </a:prstGeom>
          <a:ln>
            <a:solidFill>
              <a:srgbClr val="4F81BD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003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33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Shengwen Yang</dc:creator>
  <cp:lastModifiedBy>Corporate User</cp:lastModifiedBy>
  <cp:revision>4</cp:revision>
  <dcterms:created xsi:type="dcterms:W3CDTF">2013-10-04T15:56:49Z</dcterms:created>
  <dcterms:modified xsi:type="dcterms:W3CDTF">2013-10-05T01:00:40Z</dcterms:modified>
</cp:coreProperties>
</file>