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tclogo_lar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0537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534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tclogo_large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715973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Blood Bank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Requirement for HaMSa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Walking Tree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MindMap</a:t>
            </a:r>
            <a:endParaRPr lang="en-US" dirty="0"/>
          </a:p>
        </p:txBody>
      </p:sp>
      <p:pic>
        <p:nvPicPr>
          <p:cNvPr id="4" name="Picture 3" descr="BloodB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5762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Blood Bank Management</vt:lpstr>
      <vt:lpstr>Initial MindMap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</dc:title>
  <dc:creator>Alok Ranjan</dc:creator>
  <cp:lastModifiedBy>Alok</cp:lastModifiedBy>
  <cp:revision>1</cp:revision>
  <dcterms:created xsi:type="dcterms:W3CDTF">2006-08-16T00:00:00Z</dcterms:created>
  <dcterms:modified xsi:type="dcterms:W3CDTF">2009-11-07T13:05:17Z</dcterms:modified>
</cp:coreProperties>
</file>