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03947-7E8B-454E-BFFF-B5AEBAA895E1}" type="datetimeFigureOut">
              <a:rPr lang="en-US" smtClean="0"/>
              <a:pPr/>
              <a:t>11/10/2009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0EE95-677B-48E4-A64B-D87AA055988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0EE95-677B-48E4-A64B-D87AA0559880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0EE95-677B-48E4-A64B-D87AA0559880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0EE95-677B-48E4-A64B-D87AA0559880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79BE-BC13-4826-BAEF-86DE194A012F}" type="datetimeFigureOut">
              <a:rPr lang="en-US" smtClean="0"/>
              <a:pPr/>
              <a:t>11/10/2009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FBC-BB28-4ECD-9A9D-E1608A867A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79BE-BC13-4826-BAEF-86DE194A012F}" type="datetimeFigureOut">
              <a:rPr lang="en-US" smtClean="0"/>
              <a:pPr/>
              <a:t>11/10/2009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FBC-BB28-4ECD-9A9D-E1608A867A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79BE-BC13-4826-BAEF-86DE194A012F}" type="datetimeFigureOut">
              <a:rPr lang="en-US" smtClean="0"/>
              <a:pPr/>
              <a:t>11/10/2009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FBC-BB28-4ECD-9A9D-E1608A867A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79BE-BC13-4826-BAEF-86DE194A012F}" type="datetimeFigureOut">
              <a:rPr lang="en-US" smtClean="0"/>
              <a:pPr/>
              <a:t>11/10/2009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FBC-BB28-4ECD-9A9D-E1608A867A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79BE-BC13-4826-BAEF-86DE194A012F}" type="datetimeFigureOut">
              <a:rPr lang="en-US" smtClean="0"/>
              <a:pPr/>
              <a:t>11/10/2009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FBC-BB28-4ECD-9A9D-E1608A867A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79BE-BC13-4826-BAEF-86DE194A012F}" type="datetimeFigureOut">
              <a:rPr lang="en-US" smtClean="0"/>
              <a:pPr/>
              <a:t>11/10/2009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FBC-BB28-4ECD-9A9D-E1608A867A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79BE-BC13-4826-BAEF-86DE194A012F}" type="datetimeFigureOut">
              <a:rPr lang="en-US" smtClean="0"/>
              <a:pPr/>
              <a:t>11/10/2009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FBC-BB28-4ECD-9A9D-E1608A867A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79BE-BC13-4826-BAEF-86DE194A012F}" type="datetimeFigureOut">
              <a:rPr lang="en-US" smtClean="0"/>
              <a:pPr/>
              <a:t>11/10/2009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FBC-BB28-4ECD-9A9D-E1608A867A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79BE-BC13-4826-BAEF-86DE194A012F}" type="datetimeFigureOut">
              <a:rPr lang="en-US" smtClean="0"/>
              <a:pPr/>
              <a:t>11/10/2009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FBC-BB28-4ECD-9A9D-E1608A867A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79BE-BC13-4826-BAEF-86DE194A012F}" type="datetimeFigureOut">
              <a:rPr lang="en-US" smtClean="0"/>
              <a:pPr/>
              <a:t>11/10/2009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FBC-BB28-4ECD-9A9D-E1608A867A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79BE-BC13-4826-BAEF-86DE194A012F}" type="datetimeFigureOut">
              <a:rPr lang="en-US" smtClean="0"/>
              <a:pPr/>
              <a:t>11/10/2009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FBC-BB28-4ECD-9A9D-E1608A867A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79BE-BC13-4826-BAEF-86DE194A012F}" type="datetimeFigureOut">
              <a:rPr lang="en-US" smtClean="0"/>
              <a:pPr/>
              <a:t>11/10/2009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CFBC-BB28-4ECD-9A9D-E1608A867A48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wmf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w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214282" y="285728"/>
            <a:ext cx="8786874" cy="6357982"/>
          </a:xfrm>
          <a:prstGeom prst="roundRect">
            <a:avLst>
              <a:gd name="adj" fmla="val 1566"/>
            </a:avLst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33" name="Picture 9" descr="C:\Documents and Settings\Ajit Kumar\My Documents\My Pictures\Microsoft Clip Organizer\j04315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857364"/>
            <a:ext cx="809505" cy="814902"/>
          </a:xfrm>
          <a:prstGeom prst="rect">
            <a:avLst/>
          </a:prstGeom>
          <a:noFill/>
        </p:spPr>
      </p:pic>
      <p:pic>
        <p:nvPicPr>
          <p:cNvPr id="1031" name="Picture 7" descr="C:\Documents and Settings\Ajit Kumar\My Documents\My Pictures\Microsoft Clip Organizer\j043394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142976" y="1428736"/>
            <a:ext cx="1000126" cy="1000126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5214942" y="714356"/>
            <a:ext cx="857256" cy="532452"/>
            <a:chOff x="7358082" y="1142984"/>
            <a:chExt cx="714380" cy="461014"/>
          </a:xfrm>
        </p:grpSpPr>
        <p:pic>
          <p:nvPicPr>
            <p:cNvPr id="1035" name="Picture 11" descr="C:\Documents and Settings\Ajit Kumar\My Documents\My Pictures\Microsoft Clip Organizer\j0438513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72396" y="1142984"/>
              <a:ext cx="500066" cy="461014"/>
            </a:xfrm>
            <a:prstGeom prst="rect">
              <a:avLst/>
            </a:prstGeom>
            <a:noFill/>
          </p:spPr>
        </p:pic>
        <p:pic>
          <p:nvPicPr>
            <p:cNvPr id="1032" name="Picture 8" descr="C:\Documents and Settings\Ajit Kumar\My Documents\My Pictures\Microsoft Clip Organizer\j043394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8082" y="1142984"/>
              <a:ext cx="428628" cy="428628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6786578" y="571480"/>
            <a:ext cx="889943" cy="604577"/>
            <a:chOff x="7286644" y="1857364"/>
            <a:chExt cx="747067" cy="533139"/>
          </a:xfrm>
        </p:grpSpPr>
        <p:pic>
          <p:nvPicPr>
            <p:cNvPr id="1036" name="Picture 12" descr="C:\Program Files\Microsoft Office\MEDIA\CAGCAT10\j0185604.wm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643834" y="2000240"/>
              <a:ext cx="389877" cy="390263"/>
            </a:xfrm>
            <a:prstGeom prst="rect">
              <a:avLst/>
            </a:prstGeom>
            <a:noFill/>
          </p:spPr>
        </p:pic>
        <p:pic>
          <p:nvPicPr>
            <p:cNvPr id="1034" name="Picture 10" descr="C:\Documents and Settings\Ajit Kumar\My Documents\My Pictures\Microsoft Clip Organizer\j0433942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86644" y="1857364"/>
              <a:ext cx="500066" cy="500066"/>
            </a:xfrm>
            <a:prstGeom prst="rect">
              <a:avLst/>
            </a:prstGeom>
            <a:noFill/>
          </p:spPr>
        </p:pic>
      </p:grpSp>
      <p:grpSp>
        <p:nvGrpSpPr>
          <p:cNvPr id="26" name="Group 25"/>
          <p:cNvGrpSpPr/>
          <p:nvPr/>
        </p:nvGrpSpPr>
        <p:grpSpPr>
          <a:xfrm>
            <a:off x="5715008" y="785794"/>
            <a:ext cx="571504" cy="642942"/>
            <a:chOff x="7286644" y="4714884"/>
            <a:chExt cx="500066" cy="500066"/>
          </a:xfrm>
        </p:grpSpPr>
        <p:pic>
          <p:nvPicPr>
            <p:cNvPr id="1037" name="Picture 13" descr="C:\Documents and Settings\Ajit Kumar\My Documents\My Pictures\Microsoft Clip Organizer\j0431637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86644" y="47148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Flowchart: Multidocument 24"/>
            <p:cNvSpPr/>
            <p:nvPr/>
          </p:nvSpPr>
          <p:spPr>
            <a:xfrm>
              <a:off x="7572396" y="4714884"/>
              <a:ext cx="214314" cy="285752"/>
            </a:xfrm>
            <a:prstGeom prst="flowChartMulti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026" name="Picture 2" descr="C:\Documents and Settings\Ajit Kumar\My Documents\My Pictures\Microsoft Clip Organizer\j0424792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500958" y="1000108"/>
            <a:ext cx="458989" cy="500066"/>
          </a:xfrm>
          <a:prstGeom prst="rect">
            <a:avLst/>
          </a:prstGeom>
          <a:noFill/>
        </p:spPr>
      </p:pic>
      <p:sp>
        <p:nvSpPr>
          <p:cNvPr id="27" name="Cloud 26"/>
          <p:cNvSpPr/>
          <p:nvPr/>
        </p:nvSpPr>
        <p:spPr>
          <a:xfrm>
            <a:off x="3571868" y="2357430"/>
            <a:ext cx="3643338" cy="171451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Internet</a:t>
            </a:r>
            <a:endParaRPr lang="en-AU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43306" y="3500438"/>
            <a:ext cx="1428760" cy="1394908"/>
            <a:chOff x="3643306" y="3500438"/>
            <a:chExt cx="1428760" cy="1394908"/>
          </a:xfrm>
        </p:grpSpPr>
        <p:pic>
          <p:nvPicPr>
            <p:cNvPr id="1027" name="Picture 3" descr="C:\Documents and Settings\Ajit Kumar\My Documents\My Pictures\Microsoft Clip Organizer\j0424790.wmf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643306" y="3500438"/>
              <a:ext cx="1340109" cy="1394908"/>
            </a:xfrm>
            <a:prstGeom prst="rect">
              <a:avLst/>
            </a:prstGeom>
            <a:noFill/>
          </p:spPr>
        </p:pic>
        <p:sp>
          <p:nvSpPr>
            <p:cNvPr id="11" name="Can 10"/>
            <p:cNvSpPr/>
            <p:nvPr/>
          </p:nvSpPr>
          <p:spPr>
            <a:xfrm>
              <a:off x="4500562" y="3643314"/>
              <a:ext cx="571504" cy="500066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028" name="Picture 4" descr="C:\Documents and Settings\Ajit Kumar\My Documents\My Pictures\Microsoft Clip Organizer\j0424756.wm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929322" y="1785926"/>
            <a:ext cx="594599" cy="928693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143504" y="428604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Activity Modeller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215206" y="428604"/>
            <a:ext cx="1571636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Business Rule Editors</a:t>
            </a:r>
            <a:endParaRPr lang="en-AU" sz="12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643301" y="5286393"/>
            <a:ext cx="2214583" cy="1010864"/>
            <a:chOff x="5425481" y="5286388"/>
            <a:chExt cx="2413879" cy="1183402"/>
          </a:xfrm>
        </p:grpSpPr>
        <p:sp>
          <p:nvSpPr>
            <p:cNvPr id="34" name="TextBox 33"/>
            <p:cNvSpPr txBox="1"/>
            <p:nvPr/>
          </p:nvSpPr>
          <p:spPr>
            <a:xfrm>
              <a:off x="5429413" y="5929326"/>
              <a:ext cx="2409947" cy="540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Nurses, Doctors, Administrators, Chefs, Pharmacy</a:t>
              </a:r>
              <a:endParaRPr lang="en-AU" sz="1200" dirty="0"/>
            </a:p>
          </p:txBody>
        </p:sp>
        <p:pic>
          <p:nvPicPr>
            <p:cNvPr id="1040" name="Picture 16" descr="C:\Documents and Settings\Ajit Kumar\My Documents\My Pictures\Microsoft Clip Organizer\j0433944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425481" y="5286388"/>
              <a:ext cx="714372" cy="714374"/>
            </a:xfrm>
            <a:prstGeom prst="rect">
              <a:avLst/>
            </a:prstGeom>
            <a:noFill/>
          </p:spPr>
        </p:pic>
      </p:grpSp>
      <p:sp>
        <p:nvSpPr>
          <p:cNvPr id="38" name="TextBox 37"/>
          <p:cNvSpPr txBox="1"/>
          <p:nvPr/>
        </p:nvSpPr>
        <p:spPr>
          <a:xfrm>
            <a:off x="6929454" y="592933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Administrator, Patients, Doctors, Nurses, etc</a:t>
            </a:r>
            <a:endParaRPr lang="en-AU" sz="1200" dirty="0"/>
          </a:p>
        </p:txBody>
      </p:sp>
      <p:pic>
        <p:nvPicPr>
          <p:cNvPr id="1041" name="Picture 17" descr="C:\Documents and Settings\Ajit Kumar\My Documents\My Pictures\Microsoft Clip Organizer\j0424178.wm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43768" y="5362230"/>
            <a:ext cx="500066" cy="570652"/>
          </a:xfrm>
          <a:prstGeom prst="rect">
            <a:avLst/>
          </a:prstGeom>
          <a:noFill/>
        </p:spPr>
      </p:pic>
      <p:cxnSp>
        <p:nvCxnSpPr>
          <p:cNvPr id="42" name="Elbow Connector 41"/>
          <p:cNvCxnSpPr>
            <a:stCxn id="1033" idx="2"/>
          </p:cNvCxnSpPr>
          <p:nvPr/>
        </p:nvCxnSpPr>
        <p:spPr>
          <a:xfrm rot="16200000" flipH="1">
            <a:off x="2574340" y="2502911"/>
            <a:ext cx="1113926" cy="1452636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</p:cNvCxnSpPr>
          <p:nvPr/>
        </p:nvCxnSpPr>
        <p:spPr>
          <a:xfrm rot="5400000" flipH="1" flipV="1">
            <a:off x="4081922" y="5043347"/>
            <a:ext cx="532789" cy="1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/>
          <p:nvPr/>
        </p:nvCxnSpPr>
        <p:spPr>
          <a:xfrm rot="5400000" flipH="1">
            <a:off x="4618456" y="3168230"/>
            <a:ext cx="2193103" cy="4143404"/>
          </a:xfrm>
          <a:prstGeom prst="bentConnector4">
            <a:avLst>
              <a:gd name="adj1" fmla="val -10424"/>
              <a:gd name="adj2" fmla="val 10551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/>
          <p:nvPr/>
        </p:nvCxnSpPr>
        <p:spPr>
          <a:xfrm rot="16200000" flipV="1">
            <a:off x="5803622" y="3911890"/>
            <a:ext cx="1718916" cy="1324639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82"/>
          <p:cNvCxnSpPr>
            <a:stCxn id="1028" idx="3"/>
            <a:endCxn id="1026" idx="2"/>
          </p:cNvCxnSpPr>
          <p:nvPr/>
        </p:nvCxnSpPr>
        <p:spPr>
          <a:xfrm flipV="1">
            <a:off x="6523921" y="1500174"/>
            <a:ext cx="1206532" cy="75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1028" idx="1"/>
          </p:cNvCxnSpPr>
          <p:nvPr/>
        </p:nvCxnSpPr>
        <p:spPr>
          <a:xfrm rot="10800000">
            <a:off x="5786446" y="1357299"/>
            <a:ext cx="142876" cy="892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 flipH="1" flipV="1">
            <a:off x="5073257" y="1785529"/>
            <a:ext cx="1142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43570" y="2357430"/>
            <a:ext cx="357190" cy="158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034" idx="2"/>
          </p:cNvCxnSpPr>
          <p:nvPr/>
        </p:nvCxnSpPr>
        <p:spPr>
          <a:xfrm rot="5400000" flipH="1" flipV="1">
            <a:off x="6611817" y="1599065"/>
            <a:ext cx="933126" cy="1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0800000">
            <a:off x="6429388" y="2071678"/>
            <a:ext cx="642942" cy="1588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28" idx="2"/>
            <a:endCxn id="1027" idx="0"/>
          </p:cNvCxnSpPr>
          <p:nvPr/>
        </p:nvCxnSpPr>
        <p:spPr>
          <a:xfrm rot="5400000">
            <a:off x="4877083" y="2150898"/>
            <a:ext cx="785819" cy="1913261"/>
          </a:xfrm>
          <a:prstGeom prst="bent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357686" y="4786322"/>
            <a:ext cx="11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WTC-HCIS</a:t>
            </a:r>
            <a:endParaRPr lang="en-AU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6330259" y="2357430"/>
            <a:ext cx="67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Firewall</a:t>
            </a:r>
            <a:endParaRPr lang="en-AU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929587" y="1000108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BRE</a:t>
            </a:r>
            <a:endParaRPr lang="en-AU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929322" y="1142984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BAM Server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85786" y="1214422"/>
            <a:ext cx="1132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SAP Consultant</a:t>
            </a:r>
            <a:endParaRPr lang="en-AU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357290" y="2895897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Third party interfaces</a:t>
            </a:r>
            <a:endParaRPr lang="en-AU" sz="1200" dirty="0"/>
          </a:p>
        </p:txBody>
      </p:sp>
      <p:pic>
        <p:nvPicPr>
          <p:cNvPr id="58" name="Picture 16" descr="C:\Documents and Settings\Ajit Kumar\My Documents\My Pictures\Microsoft Clip Organizer\j0433944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071934" y="5319111"/>
            <a:ext cx="534024" cy="610219"/>
          </a:xfrm>
          <a:prstGeom prst="rect">
            <a:avLst/>
          </a:prstGeom>
          <a:noFill/>
        </p:spPr>
      </p:pic>
      <p:pic>
        <p:nvPicPr>
          <p:cNvPr id="59" name="Picture 16" descr="C:\Documents and Settings\Ajit Kumar\My Documents\My Pictures\Microsoft Clip Organizer\j0433944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15272" y="5286388"/>
            <a:ext cx="534024" cy="610219"/>
          </a:xfrm>
          <a:prstGeom prst="rect">
            <a:avLst/>
          </a:prstGeom>
          <a:noFill/>
        </p:spPr>
      </p:pic>
      <p:grpSp>
        <p:nvGrpSpPr>
          <p:cNvPr id="62" name="Group 61"/>
          <p:cNvGrpSpPr/>
          <p:nvPr/>
        </p:nvGrpSpPr>
        <p:grpSpPr>
          <a:xfrm>
            <a:off x="3857620" y="1000108"/>
            <a:ext cx="571504" cy="642942"/>
            <a:chOff x="7286644" y="4714884"/>
            <a:chExt cx="500066" cy="500066"/>
          </a:xfrm>
        </p:grpSpPr>
        <p:pic>
          <p:nvPicPr>
            <p:cNvPr id="63" name="Picture 13" descr="C:\Documents and Settings\Ajit Kumar\My Documents\My Pictures\Microsoft Clip Organizer\j0431637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86644" y="47148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64" name="Flowchart: Multidocument 63"/>
            <p:cNvSpPr/>
            <p:nvPr/>
          </p:nvSpPr>
          <p:spPr>
            <a:xfrm>
              <a:off x="7572396" y="4714884"/>
              <a:ext cx="214314" cy="285752"/>
            </a:xfrm>
            <a:prstGeom prst="flowChartMulti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000364" y="508795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BI Developer and Analyst</a:t>
            </a:r>
            <a:endParaRPr lang="en-AU" sz="1200" dirty="0"/>
          </a:p>
        </p:txBody>
      </p:sp>
      <p:cxnSp>
        <p:nvCxnSpPr>
          <p:cNvPr id="67" name="Shape 66"/>
          <p:cNvCxnSpPr/>
          <p:nvPr/>
        </p:nvCxnSpPr>
        <p:spPr>
          <a:xfrm rot="10800000">
            <a:off x="4429124" y="1357298"/>
            <a:ext cx="1643074" cy="1071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71934" y="1357298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BI System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786050" y="928670"/>
            <a:ext cx="857256" cy="532452"/>
            <a:chOff x="7358082" y="1142984"/>
            <a:chExt cx="714380" cy="461014"/>
          </a:xfrm>
        </p:grpSpPr>
        <p:pic>
          <p:nvPicPr>
            <p:cNvPr id="72" name="Picture 11" descr="C:\Documents and Settings\Ajit Kumar\My Documents\My Pictures\Microsoft Clip Organizer\j0438513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72396" y="1142984"/>
              <a:ext cx="500066" cy="461014"/>
            </a:xfrm>
            <a:prstGeom prst="rect">
              <a:avLst/>
            </a:prstGeom>
            <a:noFill/>
          </p:spPr>
        </p:pic>
        <p:pic>
          <p:nvPicPr>
            <p:cNvPr id="73" name="Picture 8" descr="C:\Documents and Settings\Ajit Kumar\My Documents\My Pictures\Microsoft Clip Organizer\j043394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8082" y="1142984"/>
              <a:ext cx="428628" cy="428628"/>
            </a:xfrm>
            <a:prstGeom prst="rect">
              <a:avLst/>
            </a:prstGeom>
            <a:noFill/>
          </p:spPr>
        </p:pic>
      </p:grpSp>
      <p:cxnSp>
        <p:nvCxnSpPr>
          <p:cNvPr id="68" name="Straight Arrow Connector 67"/>
          <p:cNvCxnSpPr>
            <a:stCxn id="70" idx="1"/>
          </p:cNvCxnSpPr>
          <p:nvPr/>
        </p:nvCxnSpPr>
        <p:spPr>
          <a:xfrm rot="10800000">
            <a:off x="3571868" y="1214422"/>
            <a:ext cx="500066" cy="281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57290" y="1000108"/>
            <a:ext cx="6215106" cy="4643470"/>
            <a:chOff x="1357290" y="1000108"/>
            <a:chExt cx="6215106" cy="4643470"/>
          </a:xfrm>
        </p:grpSpPr>
        <p:sp>
          <p:nvSpPr>
            <p:cNvPr id="17" name="Rounded Rectangle 16"/>
            <p:cNvSpPr/>
            <p:nvPr/>
          </p:nvSpPr>
          <p:spPr>
            <a:xfrm>
              <a:off x="1357290" y="1000108"/>
              <a:ext cx="6215106" cy="4643470"/>
            </a:xfrm>
            <a:prstGeom prst="roundRect">
              <a:avLst>
                <a:gd name="adj" fmla="val 2241"/>
              </a:avLst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Can 4"/>
            <p:cNvSpPr/>
            <p:nvPr/>
          </p:nvSpPr>
          <p:spPr>
            <a:xfrm>
              <a:off x="3714744" y="4500570"/>
              <a:ext cx="2214578" cy="1000132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HCIS Database</a:t>
              </a:r>
              <a:endParaRPr lang="en-A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28926" y="3643314"/>
              <a:ext cx="3857652" cy="642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Access Layer</a:t>
              </a:r>
              <a:endParaRPr lang="en-A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28926" y="2857496"/>
              <a:ext cx="2571768" cy="6429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Core </a:t>
              </a:r>
            </a:p>
            <a:p>
              <a:pPr algn="ctr"/>
              <a:r>
                <a:rPr lang="en-AU" dirty="0" smtClean="0"/>
                <a:t>(Business Layer)</a:t>
              </a:r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72132" y="2857496"/>
              <a:ext cx="1214446" cy="642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Report Layer</a:t>
              </a:r>
              <a:endParaRPr lang="en-A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28926" y="2071678"/>
              <a:ext cx="3857652" cy="642942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bg1"/>
                  </a:solidFill>
                </a:rPr>
                <a:t>API Layer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4942" y="1285860"/>
              <a:ext cx="1571636" cy="64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service Layer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8926" y="1285860"/>
              <a:ext cx="2214578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UI Layer</a:t>
              </a:r>
              <a:endParaRPr lang="en-A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3042" y="1285860"/>
              <a:ext cx="500066" cy="30003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dirty="0" smtClean="0"/>
                <a:t>Security Management</a:t>
              </a:r>
              <a:endParaRPr lang="en-AU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29454" y="1285860"/>
              <a:ext cx="500066" cy="30003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AU" dirty="0" smtClean="0"/>
                <a:t>Audit/Logging</a:t>
              </a:r>
              <a:endParaRPr lang="en-A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5984" y="2071678"/>
              <a:ext cx="500066" cy="2214578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dirty="0" smtClean="0"/>
                <a:t>Transaction  Management</a:t>
              </a:r>
              <a:endParaRPr lang="en-AU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Insurance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142999"/>
            <a:ext cx="7467600" cy="470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500066"/>
          </a:xfrm>
        </p:spPr>
        <p:txBody>
          <a:bodyPr>
            <a:noAutofit/>
          </a:bodyPr>
          <a:lstStyle/>
          <a:p>
            <a:r>
              <a:rPr lang="en-US" sz="2400" dirty="0" smtClean="0"/>
              <a:t>Managing Referral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5720" y="1214422"/>
            <a:ext cx="785818" cy="1215240"/>
            <a:chOff x="285720" y="1214422"/>
            <a:chExt cx="785818" cy="1215240"/>
          </a:xfrm>
        </p:grpSpPr>
        <p:sp>
          <p:nvSpPr>
            <p:cNvPr id="4" name="Smiley Face 3"/>
            <p:cNvSpPr/>
            <p:nvPr/>
          </p:nvSpPr>
          <p:spPr>
            <a:xfrm>
              <a:off x="428596" y="1214422"/>
              <a:ext cx="428628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rot="5400000">
              <a:off x="250001" y="2035959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285720" y="2000240"/>
              <a:ext cx="357190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2910" y="2000240"/>
              <a:ext cx="428628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lowchart: Process 12"/>
          <p:cNvSpPr/>
          <p:nvPr/>
        </p:nvSpPr>
        <p:spPr>
          <a:xfrm>
            <a:off x="1643042" y="1107831"/>
            <a:ext cx="1000132" cy="12858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Patient takes appointment and specifies the referring doctor’s name</a:t>
            </a:r>
            <a:endParaRPr lang="en-US" sz="1050" dirty="0"/>
          </a:p>
        </p:txBody>
      </p:sp>
      <p:sp>
        <p:nvSpPr>
          <p:cNvPr id="14" name="Flowchart: Decision 13"/>
          <p:cNvSpPr/>
          <p:nvPr/>
        </p:nvSpPr>
        <p:spPr>
          <a:xfrm>
            <a:off x="3214678" y="1214422"/>
            <a:ext cx="1500198" cy="1071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Appointment Confirmed?</a:t>
            </a:r>
            <a:endParaRPr lang="en-US" sz="800" dirty="0"/>
          </a:p>
        </p:txBody>
      </p:sp>
      <p:sp>
        <p:nvSpPr>
          <p:cNvPr id="15" name="Flowchart: Process 14"/>
          <p:cNvSpPr/>
          <p:nvPr/>
        </p:nvSpPr>
        <p:spPr>
          <a:xfrm>
            <a:off x="5786446" y="571480"/>
            <a:ext cx="2214578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 not need to configure referring doctor’s detail</a:t>
            </a:r>
            <a:endParaRPr lang="en-US" sz="1050" dirty="0"/>
          </a:p>
        </p:txBody>
      </p:sp>
      <p:cxnSp>
        <p:nvCxnSpPr>
          <p:cNvPr id="17" name="Shape 16"/>
          <p:cNvCxnSpPr>
            <a:stCxn id="14" idx="0"/>
            <a:endCxn id="15" idx="1"/>
          </p:cNvCxnSpPr>
          <p:nvPr/>
        </p:nvCxnSpPr>
        <p:spPr>
          <a:xfrm rot="5400000" flipH="1" flipV="1">
            <a:off x="4679157" y="107134"/>
            <a:ext cx="392909" cy="18216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14810" y="785794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4714876" y="1714488"/>
            <a:ext cx="114300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9190" y="135729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3" name="Flowchart: Process 22"/>
          <p:cNvSpPr/>
          <p:nvPr/>
        </p:nvSpPr>
        <p:spPr>
          <a:xfrm>
            <a:off x="5857884" y="1428736"/>
            <a:ext cx="2214578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Configure referring doctor’s detail including his account number for any financial transactions with him.</a:t>
            </a:r>
            <a:endParaRPr lang="en-US" sz="1050" dirty="0"/>
          </a:p>
        </p:txBody>
      </p: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 flipV="1">
            <a:off x="2643174" y="1750207"/>
            <a:ext cx="571504" cy="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928662" y="1643050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>
            <a:noAutofit/>
          </a:bodyPr>
          <a:lstStyle/>
          <a:p>
            <a:r>
              <a:rPr lang="en-US" sz="2400" dirty="0" smtClean="0"/>
              <a:t>Managing Referral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0006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Health care provider is able to manage the referring doctor’s details</a:t>
            </a:r>
          </a:p>
          <a:p>
            <a:pPr lvl="1"/>
            <a:r>
              <a:rPr lang="en-US" sz="1600" dirty="0" smtClean="0"/>
              <a:t>Create, Read, Update and Delete referring doctor</a:t>
            </a:r>
          </a:p>
          <a:p>
            <a:pPr lvl="1"/>
            <a:r>
              <a:rPr lang="en-US" sz="1600" dirty="0" smtClean="0"/>
              <a:t>Configure charges</a:t>
            </a:r>
          </a:p>
          <a:p>
            <a:pPr lvl="2"/>
            <a:r>
              <a:rPr lang="en-US" sz="1200" dirty="0" smtClean="0"/>
              <a:t>Absolute amount or</a:t>
            </a:r>
          </a:p>
          <a:p>
            <a:pPr lvl="2"/>
            <a:r>
              <a:rPr lang="en-US" sz="1200" dirty="0" smtClean="0"/>
              <a:t>Percentage amount</a:t>
            </a:r>
          </a:p>
          <a:p>
            <a:r>
              <a:rPr lang="en-US" sz="2000" dirty="0" smtClean="0"/>
              <a:t>Provider is able to </a:t>
            </a:r>
          </a:p>
          <a:p>
            <a:pPr lvl="1"/>
            <a:r>
              <a:rPr lang="en-US" sz="1600" dirty="0" smtClean="0"/>
              <a:t>view account details of the referring doctor</a:t>
            </a:r>
          </a:p>
          <a:p>
            <a:pPr lvl="1"/>
            <a:r>
              <a:rPr lang="en-US" sz="1600" dirty="0" smtClean="0"/>
              <a:t>appointments referred by the doctor</a:t>
            </a:r>
            <a:endParaRPr lang="en-US" sz="1600" dirty="0" smtClean="0"/>
          </a:p>
          <a:p>
            <a:pPr lvl="1"/>
            <a:r>
              <a:rPr lang="en-US" sz="1600" dirty="0" smtClean="0"/>
              <a:t>Treatment performed by the referring doctor</a:t>
            </a:r>
          </a:p>
          <a:p>
            <a:r>
              <a:rPr lang="en-US" sz="2400" dirty="0" smtClean="0"/>
              <a:t>Provider is able pay the referral charges</a:t>
            </a:r>
          </a:p>
          <a:p>
            <a:pPr lvl="1"/>
            <a:r>
              <a:rPr lang="en-US" sz="1600" dirty="0" smtClean="0"/>
              <a:t>create charges for a period</a:t>
            </a:r>
          </a:p>
          <a:p>
            <a:pPr lvl="1"/>
            <a:r>
              <a:rPr lang="en-US" sz="1600" dirty="0" smtClean="0"/>
              <a:t>store the period information to ensure that </a:t>
            </a:r>
            <a:r>
              <a:rPr lang="en-US" sz="1600" dirty="0" err="1" smtClean="0"/>
              <a:t>referal</a:t>
            </a:r>
            <a:r>
              <a:rPr lang="en-US" sz="1600" dirty="0" smtClean="0"/>
              <a:t> charges are not paid again for the same period</a:t>
            </a:r>
          </a:p>
          <a:p>
            <a:pPr lvl="1"/>
            <a:r>
              <a:rPr lang="en-US" sz="1600" dirty="0" smtClean="0"/>
              <a:t>create payable in the systems</a:t>
            </a:r>
          </a:p>
          <a:p>
            <a:r>
              <a:rPr lang="en-US" sz="2000" dirty="0" smtClean="0"/>
              <a:t>Provider makes payment to the referring doctor to partially or completely close the payables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206</Words>
  <Application>Microsoft Office PowerPoint</Application>
  <PresentationFormat>On-screen Show (4:3)</PresentationFormat>
  <Paragraphs>50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Insurance</vt:lpstr>
      <vt:lpstr>Managing Referral</vt:lpstr>
      <vt:lpstr>Managing Referral</vt:lpstr>
    </vt:vector>
  </TitlesOfParts>
  <Company>ajit.kumar@enterpriseglue.com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Ajit Kumar</dc:creator>
  <cp:lastModifiedBy>Alok</cp:lastModifiedBy>
  <cp:revision>45</cp:revision>
  <dcterms:created xsi:type="dcterms:W3CDTF">2008-12-10T10:13:32Z</dcterms:created>
  <dcterms:modified xsi:type="dcterms:W3CDTF">2009-11-10T11:43:49Z</dcterms:modified>
</cp:coreProperties>
</file>