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42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DA2E1-661B-4B55-BF90-594F5B068E59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B1D8B-76C3-4E51-87DA-52CB01EA6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CF4F-2736-4AF5-8776-682F0549FBF0}" type="datetimeFigureOut">
              <a:rPr lang="en-US" smtClean="0"/>
              <a:pPr/>
              <a:t>6/5/2009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B91C-B6C6-43C5-A6CC-14E99CF2A98A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596" y="928670"/>
            <a:ext cx="3357586" cy="5000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HCIS UI Layer</a:t>
            </a:r>
            <a:endParaRPr lang="en-AU" sz="1000" dirty="0"/>
          </a:p>
        </p:txBody>
      </p:sp>
      <p:grpSp>
        <p:nvGrpSpPr>
          <p:cNvPr id="2" name="Group 81"/>
          <p:cNvGrpSpPr/>
          <p:nvPr/>
        </p:nvGrpSpPr>
        <p:grpSpPr>
          <a:xfrm>
            <a:off x="1785918" y="2571744"/>
            <a:ext cx="785818" cy="571504"/>
            <a:chOff x="1643042" y="2285992"/>
            <a:chExt cx="1214446" cy="928694"/>
          </a:xfrm>
        </p:grpSpPr>
        <p:sp>
          <p:nvSpPr>
            <p:cNvPr id="5" name="Rounded Rectangle 4"/>
            <p:cNvSpPr/>
            <p:nvPr/>
          </p:nvSpPr>
          <p:spPr>
            <a:xfrm>
              <a:off x="1643042" y="2285992"/>
              <a:ext cx="1214446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 smtClean="0"/>
                <a:t>Outpatient</a:t>
              </a:r>
              <a:endParaRPr lang="en-AU" sz="900" dirty="0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1714480" y="2357430"/>
              <a:ext cx="1000132" cy="142876"/>
              <a:chOff x="1785918" y="2285992"/>
              <a:chExt cx="1000132" cy="14287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785918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00232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14546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28860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43174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</p:grpSp>
      <p:grpSp>
        <p:nvGrpSpPr>
          <p:cNvPr id="14" name="Group 82"/>
          <p:cNvGrpSpPr/>
          <p:nvPr/>
        </p:nvGrpSpPr>
        <p:grpSpPr>
          <a:xfrm>
            <a:off x="2643174" y="2571744"/>
            <a:ext cx="857256" cy="571504"/>
            <a:chOff x="3071802" y="2285992"/>
            <a:chExt cx="1285884" cy="928694"/>
          </a:xfrm>
        </p:grpSpPr>
        <p:sp>
          <p:nvSpPr>
            <p:cNvPr id="6" name="Rounded Rectangle 5"/>
            <p:cNvSpPr/>
            <p:nvPr/>
          </p:nvSpPr>
          <p:spPr>
            <a:xfrm>
              <a:off x="3071802" y="2285992"/>
              <a:ext cx="1285884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 smtClean="0"/>
                <a:t>Inpatient</a:t>
              </a:r>
              <a:endParaRPr lang="en-AU" sz="9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14678" y="2357430"/>
              <a:ext cx="1000132" cy="142876"/>
              <a:chOff x="1785918" y="2285992"/>
              <a:chExt cx="1000132" cy="14287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785918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000232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14546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428860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43174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</p:grpSp>
      <p:grpSp>
        <p:nvGrpSpPr>
          <p:cNvPr id="21" name="Group 83"/>
          <p:cNvGrpSpPr/>
          <p:nvPr/>
        </p:nvGrpSpPr>
        <p:grpSpPr>
          <a:xfrm>
            <a:off x="3571868" y="2571744"/>
            <a:ext cx="714380" cy="571504"/>
            <a:chOff x="4500562" y="2285992"/>
            <a:chExt cx="1214446" cy="928694"/>
          </a:xfrm>
        </p:grpSpPr>
        <p:sp>
          <p:nvSpPr>
            <p:cNvPr id="7" name="Rounded Rectangle 6"/>
            <p:cNvSpPr/>
            <p:nvPr/>
          </p:nvSpPr>
          <p:spPr>
            <a:xfrm>
              <a:off x="4500562" y="2285992"/>
              <a:ext cx="1214446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 smtClean="0"/>
                <a:t>Financials</a:t>
              </a:r>
              <a:endParaRPr lang="en-AU" sz="900" dirty="0"/>
            </a:p>
          </p:txBody>
        </p:sp>
        <p:grpSp>
          <p:nvGrpSpPr>
            <p:cNvPr id="27" name="Group 20"/>
            <p:cNvGrpSpPr/>
            <p:nvPr/>
          </p:nvGrpSpPr>
          <p:grpSpPr>
            <a:xfrm>
              <a:off x="4572000" y="2357430"/>
              <a:ext cx="1000132" cy="142876"/>
              <a:chOff x="1785918" y="2285992"/>
              <a:chExt cx="1000132" cy="14287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785918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00232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14546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28860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643174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</p:grpSp>
      <p:grpSp>
        <p:nvGrpSpPr>
          <p:cNvPr id="35" name="Group 84"/>
          <p:cNvGrpSpPr/>
          <p:nvPr/>
        </p:nvGrpSpPr>
        <p:grpSpPr>
          <a:xfrm>
            <a:off x="4357686" y="2571744"/>
            <a:ext cx="785818" cy="571504"/>
            <a:chOff x="5929322" y="2285992"/>
            <a:chExt cx="1214446" cy="928694"/>
          </a:xfrm>
        </p:grpSpPr>
        <p:sp>
          <p:nvSpPr>
            <p:cNvPr id="8" name="Rounded Rectangle 7"/>
            <p:cNvSpPr/>
            <p:nvPr/>
          </p:nvSpPr>
          <p:spPr>
            <a:xfrm>
              <a:off x="5929322" y="2285992"/>
              <a:ext cx="1214446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 smtClean="0"/>
                <a:t>Material Mgmt</a:t>
              </a:r>
              <a:endParaRPr lang="en-AU" sz="900" dirty="0"/>
            </a:p>
          </p:txBody>
        </p:sp>
        <p:grpSp>
          <p:nvGrpSpPr>
            <p:cNvPr id="42" name="Group 26"/>
            <p:cNvGrpSpPr/>
            <p:nvPr/>
          </p:nvGrpSpPr>
          <p:grpSpPr>
            <a:xfrm>
              <a:off x="6000760" y="2357430"/>
              <a:ext cx="1000132" cy="142876"/>
              <a:chOff x="1785918" y="2285992"/>
              <a:chExt cx="1000132" cy="142876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785918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00232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214546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28860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643174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428596" y="1928802"/>
            <a:ext cx="671517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Role-based Security Aspect</a:t>
            </a:r>
            <a:endParaRPr lang="en-AU" sz="1000" dirty="0"/>
          </a:p>
        </p:txBody>
      </p:sp>
      <p:grpSp>
        <p:nvGrpSpPr>
          <p:cNvPr id="48" name="Group 80"/>
          <p:cNvGrpSpPr/>
          <p:nvPr/>
        </p:nvGrpSpPr>
        <p:grpSpPr>
          <a:xfrm>
            <a:off x="928662" y="2571744"/>
            <a:ext cx="785818" cy="571504"/>
            <a:chOff x="285720" y="2285992"/>
            <a:chExt cx="1214446" cy="928694"/>
          </a:xfrm>
        </p:grpSpPr>
        <p:sp>
          <p:nvSpPr>
            <p:cNvPr id="34" name="Rounded Rectangle 33"/>
            <p:cNvSpPr/>
            <p:nvPr/>
          </p:nvSpPr>
          <p:spPr>
            <a:xfrm>
              <a:off x="285720" y="2285992"/>
              <a:ext cx="1214446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 smtClean="0"/>
                <a:t>Admin Mgmt</a:t>
              </a:r>
              <a:endParaRPr lang="en-AU" sz="900" dirty="0"/>
            </a:p>
          </p:txBody>
        </p:sp>
        <p:grpSp>
          <p:nvGrpSpPr>
            <p:cNvPr id="51" name="Group 34"/>
            <p:cNvGrpSpPr/>
            <p:nvPr/>
          </p:nvGrpSpPr>
          <p:grpSpPr>
            <a:xfrm>
              <a:off x="357158" y="2357430"/>
              <a:ext cx="1000132" cy="142876"/>
              <a:chOff x="1785918" y="2285992"/>
              <a:chExt cx="1000132" cy="14287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785918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000232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14546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428860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643174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</p:grpSp>
      <p:grpSp>
        <p:nvGrpSpPr>
          <p:cNvPr id="52" name="Group 162"/>
          <p:cNvGrpSpPr/>
          <p:nvPr/>
        </p:nvGrpSpPr>
        <p:grpSpPr>
          <a:xfrm>
            <a:off x="3857620" y="928670"/>
            <a:ext cx="2500330" cy="500066"/>
            <a:chOff x="3929058" y="1142984"/>
            <a:chExt cx="1857388" cy="571504"/>
          </a:xfrm>
        </p:grpSpPr>
        <p:sp>
          <p:nvSpPr>
            <p:cNvPr id="41" name="Rounded Rectangle 40"/>
            <p:cNvSpPr/>
            <p:nvPr/>
          </p:nvSpPr>
          <p:spPr>
            <a:xfrm>
              <a:off x="3929058" y="1142984"/>
              <a:ext cx="1857388" cy="57150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 smtClean="0"/>
            </a:p>
            <a:p>
              <a:pPr algn="ctr"/>
              <a:r>
                <a:rPr lang="en-AU" sz="1000" dirty="0" smtClean="0"/>
                <a:t>HCIS </a:t>
              </a:r>
              <a:r>
                <a:rPr lang="en-AU" sz="1000" dirty="0" smtClean="0"/>
                <a:t>Web services</a:t>
              </a:r>
              <a:endParaRPr lang="en-AU" sz="1000" dirty="0"/>
            </a:p>
          </p:txBody>
        </p:sp>
        <p:grpSp>
          <p:nvGrpSpPr>
            <p:cNvPr id="53" name="Group 50"/>
            <p:cNvGrpSpPr/>
            <p:nvPr/>
          </p:nvGrpSpPr>
          <p:grpSpPr>
            <a:xfrm>
              <a:off x="4143372" y="1214422"/>
              <a:ext cx="1428760" cy="142876"/>
              <a:chOff x="5500694" y="1285860"/>
              <a:chExt cx="1428760" cy="14287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715008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929322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43636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357950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572264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786578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500694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</p:grpSp>
      <p:sp>
        <p:nvSpPr>
          <p:cNvPr id="56" name="Flowchart: Magnetic Disk 55"/>
          <p:cNvSpPr/>
          <p:nvPr/>
        </p:nvSpPr>
        <p:spPr>
          <a:xfrm>
            <a:off x="2928926" y="4214818"/>
            <a:ext cx="1857388" cy="57150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HCIS Database</a:t>
            </a:r>
            <a:endParaRPr lang="en-AU" sz="1000" dirty="0"/>
          </a:p>
        </p:txBody>
      </p:sp>
      <p:grpSp>
        <p:nvGrpSpPr>
          <p:cNvPr id="54" name="Group 85"/>
          <p:cNvGrpSpPr/>
          <p:nvPr/>
        </p:nvGrpSpPr>
        <p:grpSpPr>
          <a:xfrm>
            <a:off x="5214942" y="2571744"/>
            <a:ext cx="714380" cy="571504"/>
            <a:chOff x="7286644" y="2285992"/>
            <a:chExt cx="1214446" cy="928694"/>
          </a:xfrm>
        </p:grpSpPr>
        <p:sp>
          <p:nvSpPr>
            <p:cNvPr id="57" name="Rounded Rectangle 56"/>
            <p:cNvSpPr/>
            <p:nvPr/>
          </p:nvSpPr>
          <p:spPr>
            <a:xfrm>
              <a:off x="7286644" y="2285992"/>
              <a:ext cx="1214446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 smtClean="0"/>
                <a:t>Pharmacy</a:t>
              </a:r>
              <a:endParaRPr lang="en-AU" sz="900" dirty="0"/>
            </a:p>
          </p:txBody>
        </p:sp>
        <p:grpSp>
          <p:nvGrpSpPr>
            <p:cNvPr id="55" name="Group 57"/>
            <p:cNvGrpSpPr/>
            <p:nvPr/>
          </p:nvGrpSpPr>
          <p:grpSpPr>
            <a:xfrm>
              <a:off x="7358082" y="2357430"/>
              <a:ext cx="1000132" cy="142876"/>
              <a:chOff x="1785918" y="2285992"/>
              <a:chExt cx="1000132" cy="142876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85918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000232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14546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28860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43174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</p:grpSp>
      <p:sp>
        <p:nvSpPr>
          <p:cNvPr id="80" name="Rectangle 79"/>
          <p:cNvSpPr/>
          <p:nvPr/>
        </p:nvSpPr>
        <p:spPr>
          <a:xfrm>
            <a:off x="428596" y="3500438"/>
            <a:ext cx="671517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Data Access Objects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428596" y="2285992"/>
            <a:ext cx="285752" cy="1143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000" dirty="0" smtClean="0"/>
              <a:t>Transaction Aspect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6858016" y="2285992"/>
            <a:ext cx="285752" cy="1143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000" dirty="0" smtClean="0"/>
              <a:t>Logging &amp; Audit Aspect</a:t>
            </a:r>
            <a:endParaRPr lang="en-AU" sz="1000" dirty="0"/>
          </a:p>
        </p:txBody>
      </p:sp>
      <p:sp>
        <p:nvSpPr>
          <p:cNvPr id="94" name="Flowchart: Multidocument 93"/>
          <p:cNvSpPr/>
          <p:nvPr/>
        </p:nvSpPr>
        <p:spPr>
          <a:xfrm>
            <a:off x="8001024" y="2357430"/>
            <a:ext cx="857256" cy="1000132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Log files</a:t>
            </a:r>
            <a:endParaRPr lang="en-AU" sz="1000" dirty="0"/>
          </a:p>
        </p:txBody>
      </p:sp>
      <p:cxnSp>
        <p:nvCxnSpPr>
          <p:cNvPr id="96" name="Straight Arrow Connector 95"/>
          <p:cNvCxnSpPr>
            <a:stCxn id="93" idx="3"/>
            <a:endCxn id="94" idx="1"/>
          </p:cNvCxnSpPr>
          <p:nvPr/>
        </p:nvCxnSpPr>
        <p:spPr>
          <a:xfrm>
            <a:off x="7143768" y="285749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3679025" y="4036223"/>
            <a:ext cx="357192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5400000">
            <a:off x="1893076" y="1678768"/>
            <a:ext cx="50006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>
            <a:off x="4822034" y="1678768"/>
            <a:ext cx="50006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ight Brace 175"/>
          <p:cNvSpPr/>
          <p:nvPr/>
        </p:nvSpPr>
        <p:spPr>
          <a:xfrm rot="16200000">
            <a:off x="4929190" y="-71462"/>
            <a:ext cx="357190" cy="1785950"/>
          </a:xfrm>
          <a:prstGeom prst="rightBrace">
            <a:avLst>
              <a:gd name="adj1" fmla="val 8333"/>
              <a:gd name="adj2" fmla="val 51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TextBox 176"/>
          <p:cNvSpPr txBox="1"/>
          <p:nvPr/>
        </p:nvSpPr>
        <p:spPr>
          <a:xfrm>
            <a:off x="4786314" y="500042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Services</a:t>
            </a:r>
            <a:endParaRPr lang="en-AU" sz="1000" dirty="0"/>
          </a:p>
        </p:txBody>
      </p:sp>
      <p:grpSp>
        <p:nvGrpSpPr>
          <p:cNvPr id="58" name="Group 177"/>
          <p:cNvGrpSpPr/>
          <p:nvPr/>
        </p:nvGrpSpPr>
        <p:grpSpPr>
          <a:xfrm>
            <a:off x="6000760" y="2571744"/>
            <a:ext cx="714380" cy="571504"/>
            <a:chOff x="7286644" y="2285992"/>
            <a:chExt cx="1214446" cy="928694"/>
          </a:xfrm>
        </p:grpSpPr>
        <p:sp>
          <p:nvSpPr>
            <p:cNvPr id="179" name="Rounded Rectangle 178"/>
            <p:cNvSpPr/>
            <p:nvPr/>
          </p:nvSpPr>
          <p:spPr>
            <a:xfrm>
              <a:off x="7286644" y="2285992"/>
              <a:ext cx="1214446" cy="928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 smtClean="0"/>
                <a:t>Other Modules</a:t>
              </a:r>
              <a:endParaRPr lang="en-AU" sz="900" dirty="0"/>
            </a:p>
          </p:txBody>
        </p:sp>
        <p:grpSp>
          <p:nvGrpSpPr>
            <p:cNvPr id="64" name="Group 57"/>
            <p:cNvGrpSpPr/>
            <p:nvPr/>
          </p:nvGrpSpPr>
          <p:grpSpPr>
            <a:xfrm>
              <a:off x="7358082" y="2357430"/>
              <a:ext cx="1000132" cy="142876"/>
              <a:chOff x="1785918" y="2285992"/>
              <a:chExt cx="1000132" cy="142876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1785918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000232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214546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28860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43174" y="2285992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</p:grpSp>
      <p:cxnSp>
        <p:nvCxnSpPr>
          <p:cNvPr id="84" name="Curved Connector 83"/>
          <p:cNvCxnSpPr/>
          <p:nvPr/>
        </p:nvCxnSpPr>
        <p:spPr>
          <a:xfrm rot="16200000" flipH="1">
            <a:off x="2625314" y="2696760"/>
            <a:ext cx="1588" cy="892975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6200000" flipH="1">
            <a:off x="3500430" y="2714620"/>
            <a:ext cx="1588" cy="857256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16200000" flipH="1">
            <a:off x="4339826" y="2732479"/>
            <a:ext cx="1588" cy="821537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6200000" flipH="1">
            <a:off x="5161363" y="2732479"/>
            <a:ext cx="1588" cy="821537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6200000" flipH="1">
            <a:off x="5965041" y="2750339"/>
            <a:ext cx="1588" cy="785818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6200000" flipH="1">
            <a:off x="1750199" y="2714620"/>
            <a:ext cx="1588" cy="857256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be 105"/>
          <p:cNvSpPr/>
          <p:nvPr/>
        </p:nvSpPr>
        <p:spPr>
          <a:xfrm>
            <a:off x="4786314" y="5429264"/>
            <a:ext cx="1214446" cy="7143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Analysis Cubes</a:t>
            </a:r>
            <a:endParaRPr lang="en-US" sz="1050" dirty="0"/>
          </a:p>
        </p:txBody>
      </p:sp>
      <p:sp>
        <p:nvSpPr>
          <p:cNvPr id="111" name="Flowchart: Multidocument 110"/>
          <p:cNvSpPr/>
          <p:nvPr/>
        </p:nvSpPr>
        <p:spPr>
          <a:xfrm>
            <a:off x="7572396" y="3643314"/>
            <a:ext cx="1500198" cy="785818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Reports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80" idx="3"/>
            <a:endCxn id="111" idx="1"/>
          </p:cNvCxnSpPr>
          <p:nvPr/>
        </p:nvCxnSpPr>
        <p:spPr>
          <a:xfrm>
            <a:off x="7143768" y="3679033"/>
            <a:ext cx="428628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3357554" y="5643578"/>
            <a:ext cx="928694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ETL Jobs</a:t>
            </a:r>
            <a:endParaRPr lang="en-US" sz="1100" dirty="0"/>
          </a:p>
        </p:txBody>
      </p:sp>
      <p:cxnSp>
        <p:nvCxnSpPr>
          <p:cNvPr id="121" name="Straight Arrow Connector 120"/>
          <p:cNvCxnSpPr>
            <a:stCxn id="56" idx="3"/>
            <a:endCxn id="116" idx="0"/>
          </p:cNvCxnSpPr>
          <p:nvPr/>
        </p:nvCxnSpPr>
        <p:spPr>
          <a:xfrm rot="5400000">
            <a:off x="3411133" y="5197091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6" idx="3"/>
            <a:endCxn id="106" idx="2"/>
          </p:cNvCxnSpPr>
          <p:nvPr/>
        </p:nvCxnSpPr>
        <p:spPr>
          <a:xfrm flipV="1">
            <a:off x="4286248" y="5875751"/>
            <a:ext cx="500066" cy="1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6" idx="5"/>
            <a:endCxn id="115" idx="1"/>
          </p:cNvCxnSpPr>
          <p:nvPr/>
        </p:nvCxnSpPr>
        <p:spPr>
          <a:xfrm>
            <a:off x="6000760" y="5697157"/>
            <a:ext cx="928694" cy="4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929454" y="5227341"/>
            <a:ext cx="1676394" cy="947735"/>
            <a:chOff x="7143768" y="4929198"/>
            <a:chExt cx="1676394" cy="947735"/>
          </a:xfrm>
        </p:grpSpPr>
        <p:pic>
          <p:nvPicPr>
            <p:cNvPr id="115" name="Picture 114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768" y="4929198"/>
              <a:ext cx="1676394" cy="947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7572396" y="5357826"/>
              <a:ext cx="785818" cy="246221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Dashboard</a:t>
              </a:r>
              <a:endParaRPr lang="en-US" sz="1000" dirty="0"/>
            </a:p>
          </p:txBody>
        </p:sp>
      </p:grpSp>
      <p:sp>
        <p:nvSpPr>
          <p:cNvPr id="132" name="Flowchart: Magnetic Disk 131"/>
          <p:cNvSpPr/>
          <p:nvPr/>
        </p:nvSpPr>
        <p:spPr>
          <a:xfrm>
            <a:off x="357158" y="4214818"/>
            <a:ext cx="1857388" cy="57150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Business Activity Monitoring</a:t>
            </a:r>
            <a:endParaRPr lang="en-AU" sz="1000" dirty="0"/>
          </a:p>
        </p:txBody>
      </p:sp>
      <p:cxnSp>
        <p:nvCxnSpPr>
          <p:cNvPr id="134" name="Straight Arrow Connector 133"/>
          <p:cNvCxnSpPr>
            <a:stCxn id="56" idx="2"/>
            <a:endCxn id="132" idx="4"/>
          </p:cNvCxnSpPr>
          <p:nvPr/>
        </p:nvCxnSpPr>
        <p:spPr>
          <a:xfrm rot="10800000">
            <a:off x="2214546" y="450057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2" idx="1"/>
            <a:endCxn id="80" idx="2"/>
          </p:cNvCxnSpPr>
          <p:nvPr/>
        </p:nvCxnSpPr>
        <p:spPr>
          <a:xfrm rot="5400000" flipH="1" flipV="1">
            <a:off x="2357422" y="2786058"/>
            <a:ext cx="357190" cy="2500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409" y="5214950"/>
            <a:ext cx="150019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" name="Straight Arrow Connector 142"/>
          <p:cNvCxnSpPr>
            <a:stCxn id="132" idx="3"/>
            <a:endCxn id="139" idx="0"/>
          </p:cNvCxnSpPr>
          <p:nvPr/>
        </p:nvCxnSpPr>
        <p:spPr>
          <a:xfrm rot="16200000" flipH="1">
            <a:off x="1082866" y="4989308"/>
            <a:ext cx="428628" cy="226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348" y="1357298"/>
            <a:ext cx="3357586" cy="5000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VMS UI Layer</a:t>
            </a:r>
            <a:endParaRPr lang="en-AU" sz="1000" dirty="0"/>
          </a:p>
        </p:txBody>
      </p:sp>
      <p:grpSp>
        <p:nvGrpSpPr>
          <p:cNvPr id="52" name="Group 162"/>
          <p:cNvGrpSpPr/>
          <p:nvPr/>
        </p:nvGrpSpPr>
        <p:grpSpPr>
          <a:xfrm>
            <a:off x="4143372" y="1357298"/>
            <a:ext cx="2500330" cy="500066"/>
            <a:chOff x="3929058" y="1142984"/>
            <a:chExt cx="1857388" cy="571504"/>
          </a:xfrm>
        </p:grpSpPr>
        <p:sp>
          <p:nvSpPr>
            <p:cNvPr id="41" name="Rounded Rectangle 40"/>
            <p:cNvSpPr/>
            <p:nvPr/>
          </p:nvSpPr>
          <p:spPr>
            <a:xfrm>
              <a:off x="3929058" y="1142984"/>
              <a:ext cx="1857388" cy="57150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 smtClean="0"/>
            </a:p>
            <a:p>
              <a:pPr algn="ctr"/>
              <a:r>
                <a:rPr lang="en-AU" sz="1000" dirty="0" smtClean="0"/>
                <a:t>VMS Web services</a:t>
              </a:r>
              <a:endParaRPr lang="en-AU" sz="1000" dirty="0"/>
            </a:p>
          </p:txBody>
        </p:sp>
        <p:grpSp>
          <p:nvGrpSpPr>
            <p:cNvPr id="53" name="Group 50"/>
            <p:cNvGrpSpPr/>
            <p:nvPr/>
          </p:nvGrpSpPr>
          <p:grpSpPr>
            <a:xfrm>
              <a:off x="4143372" y="1214422"/>
              <a:ext cx="1428760" cy="142876"/>
              <a:chOff x="5500694" y="1285860"/>
              <a:chExt cx="1428760" cy="14287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715008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929322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43636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357950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572264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786578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500694" y="128586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</p:grpSp>
      <p:cxnSp>
        <p:nvCxnSpPr>
          <p:cNvPr id="165" name="Straight Arrow Connector 164"/>
          <p:cNvCxnSpPr/>
          <p:nvPr/>
        </p:nvCxnSpPr>
        <p:spPr>
          <a:xfrm rot="5400000">
            <a:off x="2178828" y="2107396"/>
            <a:ext cx="50006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>
            <a:off x="5107786" y="2107396"/>
            <a:ext cx="50006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ight Brace 175"/>
          <p:cNvSpPr/>
          <p:nvPr/>
        </p:nvSpPr>
        <p:spPr>
          <a:xfrm rot="16200000">
            <a:off x="5214942" y="357166"/>
            <a:ext cx="357190" cy="1785950"/>
          </a:xfrm>
          <a:prstGeom prst="rightBrace">
            <a:avLst>
              <a:gd name="adj1" fmla="val 8333"/>
              <a:gd name="adj2" fmla="val 51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TextBox 176"/>
          <p:cNvSpPr txBox="1"/>
          <p:nvPr/>
        </p:nvSpPr>
        <p:spPr>
          <a:xfrm>
            <a:off x="5072066" y="928670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Services</a:t>
            </a:r>
            <a:endParaRPr lang="en-AU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14282" y="142852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smtClean="0">
                <a:solidFill>
                  <a:schemeClr val="accent6">
                    <a:lumMod val="75000"/>
                  </a:schemeClr>
                </a:solidFill>
              </a:rPr>
              <a:t>Background Processing</a:t>
            </a:r>
            <a:endParaRPr lang="en-A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14348" y="2357430"/>
            <a:ext cx="5929354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VMS API &amp; Business Layer</a:t>
            </a:r>
            <a:endParaRPr lang="en-AU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4857752" y="3500438"/>
            <a:ext cx="1143008" cy="642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BVG Job</a:t>
            </a:r>
            <a:endParaRPr lang="en-AU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4500562" y="4357694"/>
            <a:ext cx="1214446" cy="642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/>
              <a:t>G</a:t>
            </a:r>
            <a:r>
              <a:rPr lang="en-AU" sz="1000" dirty="0" err="1" smtClean="0"/>
              <a:t>enDistFile</a:t>
            </a:r>
            <a:r>
              <a:rPr lang="en-AU" sz="1000" dirty="0" smtClean="0"/>
              <a:t> Job </a:t>
            </a:r>
          </a:p>
          <a:p>
            <a:pPr algn="ctr"/>
            <a:r>
              <a:rPr lang="en-AU" sz="1000" dirty="0" smtClean="0"/>
              <a:t>Job</a:t>
            </a:r>
            <a:endParaRPr lang="en-AU" sz="1000" dirty="0"/>
          </a:p>
        </p:txBody>
      </p:sp>
      <p:sp>
        <p:nvSpPr>
          <p:cNvPr id="85" name="Flowchart: Multidocument 84"/>
          <p:cNvSpPr/>
          <p:nvPr/>
        </p:nvSpPr>
        <p:spPr>
          <a:xfrm>
            <a:off x="4572000" y="5429264"/>
            <a:ext cx="928694" cy="785818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Distributor files</a:t>
            </a:r>
            <a:endParaRPr lang="en-AU" sz="1000" dirty="0"/>
          </a:p>
        </p:txBody>
      </p:sp>
      <p:sp>
        <p:nvSpPr>
          <p:cNvPr id="86" name="Flowchart: Multidocument 85"/>
          <p:cNvSpPr/>
          <p:nvPr/>
        </p:nvSpPr>
        <p:spPr>
          <a:xfrm>
            <a:off x="6786578" y="3429000"/>
            <a:ext cx="714380" cy="785818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Batch files</a:t>
            </a:r>
            <a:endParaRPr lang="en-AU" sz="1000" dirty="0"/>
          </a:p>
        </p:txBody>
      </p:sp>
      <p:sp>
        <p:nvSpPr>
          <p:cNvPr id="88" name="Flowchart: Magnetic Disk 87"/>
          <p:cNvSpPr/>
          <p:nvPr/>
        </p:nvSpPr>
        <p:spPr>
          <a:xfrm>
            <a:off x="2357422" y="3429000"/>
            <a:ext cx="1857388" cy="100013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VMS Database</a:t>
            </a:r>
            <a:endParaRPr lang="en-AU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2714612" y="5572140"/>
            <a:ext cx="1143008" cy="642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 smtClean="0"/>
              <a:t>FraudMonitor</a:t>
            </a:r>
            <a:r>
              <a:rPr lang="en-AU" sz="1000" dirty="0" smtClean="0"/>
              <a:t> Job</a:t>
            </a:r>
            <a:endParaRPr lang="en-AU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6143636" y="5500702"/>
            <a:ext cx="1214446" cy="642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 smtClean="0"/>
              <a:t>DistributeFiles</a:t>
            </a:r>
            <a:r>
              <a:rPr lang="en-AU" sz="1000" dirty="0" smtClean="0"/>
              <a:t> Job</a:t>
            </a:r>
            <a:endParaRPr lang="en-AU" sz="1000" dirty="0"/>
          </a:p>
        </p:txBody>
      </p:sp>
      <p:sp>
        <p:nvSpPr>
          <p:cNvPr id="91" name="Rectangle 90"/>
          <p:cNvSpPr/>
          <p:nvPr/>
        </p:nvSpPr>
        <p:spPr>
          <a:xfrm>
            <a:off x="7929586" y="4214818"/>
            <a:ext cx="1071570" cy="2143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92" name="Letter"/>
          <p:cNvSpPr>
            <a:spLocks noEditPoints="1" noChangeArrowheads="1"/>
          </p:cNvSpPr>
          <p:nvPr/>
        </p:nvSpPr>
        <p:spPr bwMode="auto">
          <a:xfrm>
            <a:off x="8001024" y="4286256"/>
            <a:ext cx="928694" cy="35719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1000" dirty="0" smtClean="0"/>
              <a:t>E-mail</a:t>
            </a:r>
            <a:endParaRPr lang="en-AU" sz="1000" dirty="0"/>
          </a:p>
        </p:txBody>
      </p:sp>
      <p:sp>
        <p:nvSpPr>
          <p:cNvPr id="95" name="cddrive"/>
          <p:cNvSpPr>
            <a:spLocks noEditPoints="1" noChangeArrowheads="1"/>
          </p:cNvSpPr>
          <p:nvPr/>
        </p:nvSpPr>
        <p:spPr bwMode="auto">
          <a:xfrm>
            <a:off x="8143900" y="4857760"/>
            <a:ext cx="690561" cy="30956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000" dirty="0"/>
          </a:p>
        </p:txBody>
      </p:sp>
      <p:sp>
        <p:nvSpPr>
          <p:cNvPr id="97" name="server"/>
          <p:cNvSpPr>
            <a:spLocks noEditPoints="1" noChangeArrowheads="1"/>
          </p:cNvSpPr>
          <p:nvPr/>
        </p:nvSpPr>
        <p:spPr bwMode="auto">
          <a:xfrm>
            <a:off x="8215338" y="5357826"/>
            <a:ext cx="547685" cy="690561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000"/>
          </a:p>
        </p:txBody>
      </p:sp>
      <p:grpSp>
        <p:nvGrpSpPr>
          <p:cNvPr id="99" name="Group 77"/>
          <p:cNvGrpSpPr/>
          <p:nvPr/>
        </p:nvGrpSpPr>
        <p:grpSpPr>
          <a:xfrm>
            <a:off x="142844" y="4786322"/>
            <a:ext cx="1071570" cy="1571636"/>
            <a:chOff x="71406" y="4929198"/>
            <a:chExt cx="1071570" cy="1571636"/>
          </a:xfrm>
        </p:grpSpPr>
        <p:grpSp>
          <p:nvGrpSpPr>
            <p:cNvPr id="100" name="Group 70"/>
            <p:cNvGrpSpPr/>
            <p:nvPr/>
          </p:nvGrpSpPr>
          <p:grpSpPr>
            <a:xfrm>
              <a:off x="71406" y="4929198"/>
              <a:ext cx="1071570" cy="1571636"/>
              <a:chOff x="8001024" y="3643314"/>
              <a:chExt cx="1071570" cy="214314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001024" y="3643314"/>
                <a:ext cx="1071570" cy="21431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103" name="Letter"/>
              <p:cNvSpPr>
                <a:spLocks noEditPoints="1" noChangeArrowheads="1"/>
              </p:cNvSpPr>
              <p:nvPr/>
            </p:nvSpPr>
            <p:spPr bwMode="auto">
              <a:xfrm>
                <a:off x="8072462" y="3714752"/>
                <a:ext cx="928694" cy="513055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5304 w 21600"/>
                  <a:gd name="T17" fmla="*/ 9216 h 21600"/>
                  <a:gd name="T18" fmla="*/ 17504 w 21600"/>
                  <a:gd name="T19" fmla="*/ 1837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14" y="0"/>
                    </a:moveTo>
                    <a:lnTo>
                      <a:pt x="21600" y="0"/>
                    </a:lnTo>
                    <a:lnTo>
                      <a:pt x="21600" y="21628"/>
                    </a:lnTo>
                    <a:lnTo>
                      <a:pt x="14" y="21628"/>
                    </a:lnTo>
                    <a:lnTo>
                      <a:pt x="14" y="0"/>
                    </a:lnTo>
                    <a:close/>
                  </a:path>
                  <a:path w="21600" h="21600" extrusionOk="0">
                    <a:moveTo>
                      <a:pt x="18476" y="2035"/>
                    </a:moveTo>
                    <a:lnTo>
                      <a:pt x="20539" y="2035"/>
                    </a:lnTo>
                    <a:lnTo>
                      <a:pt x="20539" y="6559"/>
                    </a:lnTo>
                    <a:lnTo>
                      <a:pt x="18476" y="6559"/>
                    </a:lnTo>
                    <a:lnTo>
                      <a:pt x="18476" y="2035"/>
                    </a:lnTo>
                    <a:close/>
                  </a:path>
                  <a:path w="21600" h="21600" extrusionOk="0">
                    <a:moveTo>
                      <a:pt x="884" y="2092"/>
                    </a:moveTo>
                    <a:lnTo>
                      <a:pt x="7425" y="2092"/>
                    </a:lnTo>
                    <a:lnTo>
                      <a:pt x="7425" y="2770"/>
                    </a:lnTo>
                    <a:lnTo>
                      <a:pt x="884" y="2770"/>
                    </a:lnTo>
                    <a:lnTo>
                      <a:pt x="884" y="2092"/>
                    </a:lnTo>
                    <a:close/>
                  </a:path>
                  <a:path w="21600" h="21600" extrusionOk="0">
                    <a:moveTo>
                      <a:pt x="884" y="3109"/>
                    </a:moveTo>
                    <a:lnTo>
                      <a:pt x="7425" y="3109"/>
                    </a:lnTo>
                    <a:lnTo>
                      <a:pt x="7425" y="3788"/>
                    </a:lnTo>
                    <a:lnTo>
                      <a:pt x="884" y="3788"/>
                    </a:lnTo>
                    <a:lnTo>
                      <a:pt x="884" y="3109"/>
                    </a:lnTo>
                    <a:close/>
                  </a:path>
                  <a:path w="21600" h="21600" extrusionOk="0">
                    <a:moveTo>
                      <a:pt x="884" y="4127"/>
                    </a:moveTo>
                    <a:lnTo>
                      <a:pt x="7425" y="4127"/>
                    </a:lnTo>
                    <a:lnTo>
                      <a:pt x="7425" y="4806"/>
                    </a:lnTo>
                    <a:lnTo>
                      <a:pt x="884" y="4806"/>
                    </a:lnTo>
                    <a:lnTo>
                      <a:pt x="884" y="4127"/>
                    </a:lnTo>
                    <a:close/>
                  </a:path>
                  <a:path w="21600" h="21600" extrusionOk="0">
                    <a:moveTo>
                      <a:pt x="5127" y="5145"/>
                    </a:moveTo>
                    <a:lnTo>
                      <a:pt x="7425" y="5145"/>
                    </a:lnTo>
                    <a:lnTo>
                      <a:pt x="7425" y="5824"/>
                    </a:lnTo>
                    <a:lnTo>
                      <a:pt x="5127" y="5824"/>
                    </a:lnTo>
                    <a:lnTo>
                      <a:pt x="5127" y="5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AU" sz="1000" dirty="0" smtClean="0"/>
                  <a:t>E-mail</a:t>
                </a:r>
                <a:endParaRPr lang="en-AU" sz="1000" dirty="0"/>
              </a:p>
            </p:txBody>
          </p:sp>
        </p:grpSp>
        <p:sp>
          <p:nvSpPr>
            <p:cNvPr id="101" name="computr2"/>
            <p:cNvSpPr>
              <a:spLocks noEditPoints="1" noChangeArrowheads="1"/>
            </p:cNvSpPr>
            <p:nvPr/>
          </p:nvSpPr>
          <p:spPr bwMode="auto">
            <a:xfrm>
              <a:off x="285720" y="5572140"/>
              <a:ext cx="714380" cy="571504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00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4214810" y="3786190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3"/>
            <a:endCxn id="86" idx="1"/>
          </p:cNvCxnSpPr>
          <p:nvPr/>
        </p:nvCxnSpPr>
        <p:spPr>
          <a:xfrm>
            <a:off x="6000760" y="382190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86" idx="2"/>
            <a:endCxn id="84" idx="3"/>
          </p:cNvCxnSpPr>
          <p:nvPr/>
        </p:nvCxnSpPr>
        <p:spPr>
          <a:xfrm rot="5400000">
            <a:off x="6157497" y="3742570"/>
            <a:ext cx="494106" cy="1379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4858546" y="52149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5" idx="3"/>
            <a:endCxn id="90" idx="1"/>
          </p:cNvCxnSpPr>
          <p:nvPr/>
        </p:nvCxnSpPr>
        <p:spPr>
          <a:xfrm>
            <a:off x="5500694" y="582217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358082" y="578645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6965173" y="517923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71527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715272" y="5000636"/>
            <a:ext cx="4286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715272" y="59277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2715406" y="4999842"/>
            <a:ext cx="114300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1000100" y="5857892"/>
            <a:ext cx="171451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1285852" y="542926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1142976" y="500063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00958" y="6000768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FTP, </a:t>
            </a:r>
            <a:r>
              <a:rPr lang="en-AU" sz="800" dirty="0" err="1" smtClean="0"/>
              <a:t>sFTP</a:t>
            </a:r>
            <a:r>
              <a:rPr lang="en-AU" sz="800" dirty="0" smtClean="0"/>
              <a:t>, HTTPS</a:t>
            </a:r>
            <a:endParaRPr lang="en-AU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786710" y="5000636"/>
            <a:ext cx="357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CD</a:t>
            </a:r>
            <a:endParaRPr lang="en-AU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00100" y="5857892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RSS Feed</a:t>
            </a:r>
            <a:endParaRPr lang="en-AU" sz="800" dirty="0"/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3001158" y="3143248"/>
            <a:ext cx="57071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11648</TotalTime>
  <Words>81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ajit.kumar@enterpriseglue.com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Ajit Kumar</dc:creator>
  <cp:lastModifiedBy>aranjan</cp:lastModifiedBy>
  <cp:revision>78</cp:revision>
  <dcterms:created xsi:type="dcterms:W3CDTF">2008-03-17T08:24:10Z</dcterms:created>
  <dcterms:modified xsi:type="dcterms:W3CDTF">2009-06-05T03:56:49Z</dcterms:modified>
</cp:coreProperties>
</file>