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3" r:id="rId4"/>
    <p:sldId id="262" r:id="rId5"/>
    <p:sldId id="270" r:id="rId6"/>
    <p:sldId id="271" r:id="rId7"/>
    <p:sldId id="264" r:id="rId8"/>
    <p:sldId id="265" r:id="rId9"/>
    <p:sldId id="268" r:id="rId10"/>
    <p:sldId id="272" r:id="rId11"/>
    <p:sldId id="273" r:id="rId12"/>
    <p:sldId id="275" r:id="rId13"/>
    <p:sldId id="276" r:id="rId14"/>
    <p:sldId id="277" r:id="rId15"/>
    <p:sldId id="282" r:id="rId16"/>
    <p:sldId id="283" r:id="rId17"/>
    <p:sldId id="267" r:id="rId18"/>
    <p:sldId id="269" r:id="rId19"/>
    <p:sldId id="284" r:id="rId20"/>
    <p:sldId id="260" r:id="rId21"/>
    <p:sldId id="266"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61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73B4A-3B0C-46F7-B859-E2E31A874E6E}"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7230BC43-3BA6-41F9-BFF9-13501A647034}">
      <dgm:prSet phldrT="[Text]"/>
      <dgm:spPr/>
      <dgm:t>
        <a:bodyPr/>
        <a:lstStyle/>
        <a:p>
          <a:r>
            <a:rPr lang="en-US" dirty="0" smtClean="0"/>
            <a:t>Concept</a:t>
          </a:r>
          <a:endParaRPr lang="en-US" dirty="0"/>
        </a:p>
      </dgm:t>
    </dgm:pt>
    <dgm:pt modelId="{A2B770FE-2353-4612-8C1A-B5ACD73A6F6A}" type="parTrans" cxnId="{E73BFA3C-51BC-4EC5-9069-92CEB2390D4E}">
      <dgm:prSet/>
      <dgm:spPr/>
      <dgm:t>
        <a:bodyPr/>
        <a:lstStyle/>
        <a:p>
          <a:endParaRPr lang="en-US"/>
        </a:p>
      </dgm:t>
    </dgm:pt>
    <dgm:pt modelId="{79FA6E0D-9F86-41CE-A7A5-2C4EF31ACED7}" type="sibTrans" cxnId="{E73BFA3C-51BC-4EC5-9069-92CEB2390D4E}">
      <dgm:prSet/>
      <dgm:spPr/>
      <dgm:t>
        <a:bodyPr/>
        <a:lstStyle/>
        <a:p>
          <a:endParaRPr lang="en-US"/>
        </a:p>
      </dgm:t>
    </dgm:pt>
    <dgm:pt modelId="{94068EA3-A733-405D-BC21-40A8F81A3770}">
      <dgm:prSet phldrT="[Text]"/>
      <dgm:spPr/>
      <dgm:t>
        <a:bodyPr/>
        <a:lstStyle/>
        <a:p>
          <a:r>
            <a:rPr lang="en-US" dirty="0" smtClean="0"/>
            <a:t>Just an idea</a:t>
          </a:r>
          <a:endParaRPr lang="en-US" dirty="0"/>
        </a:p>
      </dgm:t>
    </dgm:pt>
    <dgm:pt modelId="{95DBB633-C77B-4B09-ADCD-926CBCA19015}" type="parTrans" cxnId="{8331C6AA-52A7-449D-B878-5B915C0F028E}">
      <dgm:prSet/>
      <dgm:spPr/>
      <dgm:t>
        <a:bodyPr/>
        <a:lstStyle/>
        <a:p>
          <a:endParaRPr lang="en-US"/>
        </a:p>
      </dgm:t>
    </dgm:pt>
    <dgm:pt modelId="{F736C4ED-FF88-4B2E-AED1-9DC492D8541D}" type="sibTrans" cxnId="{8331C6AA-52A7-449D-B878-5B915C0F028E}">
      <dgm:prSet/>
      <dgm:spPr/>
      <dgm:t>
        <a:bodyPr/>
        <a:lstStyle/>
        <a:p>
          <a:endParaRPr lang="en-US"/>
        </a:p>
      </dgm:t>
    </dgm:pt>
    <dgm:pt modelId="{9648B622-EF78-4DB8-905D-F074180884B2}">
      <dgm:prSet phldrT="[Text]"/>
      <dgm:spPr/>
      <dgm:t>
        <a:bodyPr/>
        <a:lstStyle/>
        <a:p>
          <a:r>
            <a:rPr lang="en-US" dirty="0" smtClean="0"/>
            <a:t>Ready to launch the new service</a:t>
          </a:r>
          <a:endParaRPr lang="en-US" dirty="0"/>
        </a:p>
      </dgm:t>
    </dgm:pt>
    <dgm:pt modelId="{31B22271-BECB-49B3-AAD7-7D51A1B740DA}" type="parTrans" cxnId="{75EDB322-D7DE-4381-8ED9-181D4A2F882B}">
      <dgm:prSet/>
      <dgm:spPr/>
      <dgm:t>
        <a:bodyPr/>
        <a:lstStyle/>
        <a:p>
          <a:endParaRPr lang="en-US"/>
        </a:p>
      </dgm:t>
    </dgm:pt>
    <dgm:pt modelId="{67F46FEF-BA7D-490C-9C2E-6577FCEABF2C}" type="sibTrans" cxnId="{75EDB322-D7DE-4381-8ED9-181D4A2F882B}">
      <dgm:prSet/>
      <dgm:spPr/>
      <dgm:t>
        <a:bodyPr/>
        <a:lstStyle/>
        <a:p>
          <a:endParaRPr lang="en-US"/>
        </a:p>
      </dgm:t>
    </dgm:pt>
    <dgm:pt modelId="{AE679171-3FAA-4AEC-B6E4-485CE7157735}">
      <dgm:prSet phldrT="[Text]"/>
      <dgm:spPr/>
      <dgm:t>
        <a:bodyPr/>
        <a:lstStyle/>
        <a:p>
          <a:r>
            <a:rPr lang="en-US" dirty="0" smtClean="0"/>
            <a:t>Active</a:t>
          </a:r>
          <a:endParaRPr lang="en-US" dirty="0"/>
        </a:p>
      </dgm:t>
    </dgm:pt>
    <dgm:pt modelId="{A36E1928-75F5-4CCF-8F8E-850A3087172B}" type="parTrans" cxnId="{66C56C47-592D-4922-A422-B739C309D91E}">
      <dgm:prSet/>
      <dgm:spPr/>
      <dgm:t>
        <a:bodyPr/>
        <a:lstStyle/>
        <a:p>
          <a:endParaRPr lang="en-US"/>
        </a:p>
      </dgm:t>
    </dgm:pt>
    <dgm:pt modelId="{F3AC78C2-9015-4CE3-B04F-20D0BBFD6B53}" type="sibTrans" cxnId="{66C56C47-592D-4922-A422-B739C309D91E}">
      <dgm:prSet/>
      <dgm:spPr/>
      <dgm:t>
        <a:bodyPr/>
        <a:lstStyle/>
        <a:p>
          <a:endParaRPr lang="en-US"/>
        </a:p>
      </dgm:t>
    </dgm:pt>
    <dgm:pt modelId="{6C89F8BC-7409-4C51-B77A-EBC232313DB9}">
      <dgm:prSet phldrT="[Text]"/>
      <dgm:spPr/>
      <dgm:t>
        <a:bodyPr/>
        <a:lstStyle/>
        <a:p>
          <a:r>
            <a:rPr lang="en-US" dirty="0" smtClean="0"/>
            <a:t>Available for assignment and usage</a:t>
          </a:r>
          <a:endParaRPr lang="en-US" dirty="0"/>
        </a:p>
      </dgm:t>
    </dgm:pt>
    <dgm:pt modelId="{3EB312AE-50FE-4328-AC33-4DE02059E9D6}" type="parTrans" cxnId="{D34E2A37-D7E5-4EA0-B21D-6242F9CD0AE5}">
      <dgm:prSet/>
      <dgm:spPr/>
      <dgm:t>
        <a:bodyPr/>
        <a:lstStyle/>
        <a:p>
          <a:endParaRPr lang="en-US"/>
        </a:p>
      </dgm:t>
    </dgm:pt>
    <dgm:pt modelId="{687DD3DA-E842-460F-B643-453F4CF9DCE8}" type="sibTrans" cxnId="{D34E2A37-D7E5-4EA0-B21D-6242F9CD0AE5}">
      <dgm:prSet/>
      <dgm:spPr/>
      <dgm:t>
        <a:bodyPr/>
        <a:lstStyle/>
        <a:p>
          <a:endParaRPr lang="en-US"/>
        </a:p>
      </dgm:t>
    </dgm:pt>
    <dgm:pt modelId="{7AEDAF3D-95EE-41FA-8C1A-42B61E1940EA}">
      <dgm:prSet phldrT="[Text]"/>
      <dgm:spPr/>
      <dgm:t>
        <a:bodyPr/>
        <a:lstStyle/>
        <a:p>
          <a:r>
            <a:rPr lang="en-US" dirty="0" smtClean="0"/>
            <a:t>Suspended</a:t>
          </a:r>
          <a:endParaRPr lang="en-US" dirty="0"/>
        </a:p>
      </dgm:t>
    </dgm:pt>
    <dgm:pt modelId="{040DEBC8-09DC-46CE-AC7C-E2DA0B789C1B}" type="parTrans" cxnId="{72364BC7-8B55-4AA3-B3D7-3C44187441D0}">
      <dgm:prSet/>
      <dgm:spPr/>
      <dgm:t>
        <a:bodyPr/>
        <a:lstStyle/>
        <a:p>
          <a:endParaRPr lang="en-US"/>
        </a:p>
      </dgm:t>
    </dgm:pt>
    <dgm:pt modelId="{92B8E32A-57A4-4AA8-829B-A9B05658F40F}" type="sibTrans" cxnId="{72364BC7-8B55-4AA3-B3D7-3C44187441D0}">
      <dgm:prSet/>
      <dgm:spPr/>
      <dgm:t>
        <a:bodyPr/>
        <a:lstStyle/>
        <a:p>
          <a:endParaRPr lang="en-US"/>
        </a:p>
      </dgm:t>
    </dgm:pt>
    <dgm:pt modelId="{F4B92604-34BC-4731-9FCE-AB1039283E44}">
      <dgm:prSet phldrT="[Text]"/>
      <dgm:spPr/>
      <dgm:t>
        <a:bodyPr/>
        <a:lstStyle/>
        <a:p>
          <a:r>
            <a:rPr lang="en-US" dirty="0" smtClean="0"/>
            <a:t>Temporarily unavailable</a:t>
          </a:r>
          <a:endParaRPr lang="en-US" dirty="0"/>
        </a:p>
      </dgm:t>
    </dgm:pt>
    <dgm:pt modelId="{8E4DE28D-3C95-4D53-9C27-53509FC0024C}" type="parTrans" cxnId="{F6AA9DA5-EAA5-4630-9772-AE10EB66678E}">
      <dgm:prSet/>
      <dgm:spPr/>
      <dgm:t>
        <a:bodyPr/>
        <a:lstStyle/>
        <a:p>
          <a:endParaRPr lang="en-US"/>
        </a:p>
      </dgm:t>
    </dgm:pt>
    <dgm:pt modelId="{1D632EBB-CDBF-4379-A7E3-4B71758AD6F1}" type="sibTrans" cxnId="{F6AA9DA5-EAA5-4630-9772-AE10EB66678E}">
      <dgm:prSet/>
      <dgm:spPr/>
      <dgm:t>
        <a:bodyPr/>
        <a:lstStyle/>
        <a:p>
          <a:endParaRPr lang="en-US"/>
        </a:p>
      </dgm:t>
    </dgm:pt>
    <dgm:pt modelId="{6354407D-495E-4821-AF34-B8C914307AAC}">
      <dgm:prSet phldrT="[Text]"/>
      <dgm:spPr/>
      <dgm:t>
        <a:bodyPr/>
        <a:lstStyle/>
        <a:p>
          <a:r>
            <a:rPr lang="en-US" dirty="0" smtClean="0"/>
            <a:t>Can not be assigned  to a patient</a:t>
          </a:r>
          <a:endParaRPr lang="en-US" dirty="0"/>
        </a:p>
      </dgm:t>
    </dgm:pt>
    <dgm:pt modelId="{9BDA3CFA-922A-4CCB-A740-9545F09DD6A8}" type="parTrans" cxnId="{521CA059-269E-43A9-BA94-CD3E9184D6FA}">
      <dgm:prSet/>
      <dgm:spPr/>
      <dgm:t>
        <a:bodyPr/>
        <a:lstStyle/>
        <a:p>
          <a:endParaRPr lang="en-US"/>
        </a:p>
      </dgm:t>
    </dgm:pt>
    <dgm:pt modelId="{4C4AAB0A-5899-4F21-A6CC-244E300E491F}" type="sibTrans" cxnId="{521CA059-269E-43A9-BA94-CD3E9184D6FA}">
      <dgm:prSet/>
      <dgm:spPr/>
      <dgm:t>
        <a:bodyPr/>
        <a:lstStyle/>
        <a:p>
          <a:endParaRPr lang="en-US"/>
        </a:p>
      </dgm:t>
    </dgm:pt>
    <dgm:pt modelId="{2D8A0815-EDE3-4EB2-AE9E-1FE78DBABC29}">
      <dgm:prSet phldrT="[Text]"/>
      <dgm:spPr/>
      <dgm:t>
        <a:bodyPr/>
        <a:lstStyle/>
        <a:p>
          <a:r>
            <a:rPr lang="en-US" dirty="0" smtClean="0"/>
            <a:t>The package will also get suspended</a:t>
          </a:r>
          <a:endParaRPr lang="en-US" dirty="0"/>
        </a:p>
      </dgm:t>
    </dgm:pt>
    <dgm:pt modelId="{417C10E5-85DC-4483-8202-7FE811F5BFDA}" type="parTrans" cxnId="{0578B004-7B91-4F63-967E-041F08245679}">
      <dgm:prSet/>
      <dgm:spPr/>
      <dgm:t>
        <a:bodyPr/>
        <a:lstStyle/>
        <a:p>
          <a:endParaRPr lang="en-US"/>
        </a:p>
      </dgm:t>
    </dgm:pt>
    <dgm:pt modelId="{C164F64C-B7F6-498D-8500-804FAC8E7C03}" type="sibTrans" cxnId="{0578B004-7B91-4F63-967E-041F08245679}">
      <dgm:prSet/>
      <dgm:spPr/>
      <dgm:t>
        <a:bodyPr/>
        <a:lstStyle/>
        <a:p>
          <a:endParaRPr lang="en-US"/>
        </a:p>
      </dgm:t>
    </dgm:pt>
    <dgm:pt modelId="{5175AD8D-2027-445F-BD48-B4EBBA9C9F04}">
      <dgm:prSet phldrT="[Text]"/>
      <dgm:spPr/>
      <dgm:t>
        <a:bodyPr/>
        <a:lstStyle/>
        <a:p>
          <a:r>
            <a:rPr lang="en-US" dirty="0" smtClean="0"/>
            <a:t>Expired</a:t>
          </a:r>
          <a:endParaRPr lang="en-US" dirty="0"/>
        </a:p>
      </dgm:t>
    </dgm:pt>
    <dgm:pt modelId="{CA4BC368-8401-4E26-B32F-261F5C164C69}" type="parTrans" cxnId="{9EDC01E6-702C-4789-95AD-EA7207C5B125}">
      <dgm:prSet/>
      <dgm:spPr/>
      <dgm:t>
        <a:bodyPr/>
        <a:lstStyle/>
        <a:p>
          <a:endParaRPr lang="en-US"/>
        </a:p>
      </dgm:t>
    </dgm:pt>
    <dgm:pt modelId="{C44E1AE4-873C-414E-8976-618543366C4A}" type="sibTrans" cxnId="{9EDC01E6-702C-4789-95AD-EA7207C5B125}">
      <dgm:prSet/>
      <dgm:spPr/>
      <dgm:t>
        <a:bodyPr/>
        <a:lstStyle/>
        <a:p>
          <a:endParaRPr lang="en-US"/>
        </a:p>
      </dgm:t>
    </dgm:pt>
    <dgm:pt modelId="{45237847-9DB0-4594-B46C-84FA7AA180F8}">
      <dgm:prSet phldrT="[Text]"/>
      <dgm:spPr/>
      <dgm:t>
        <a:bodyPr/>
        <a:lstStyle/>
        <a:p>
          <a:r>
            <a:rPr lang="en-US" dirty="0" smtClean="0"/>
            <a:t>Service is not going to be used ever</a:t>
          </a:r>
          <a:endParaRPr lang="en-US" dirty="0"/>
        </a:p>
      </dgm:t>
    </dgm:pt>
    <dgm:pt modelId="{8A6E7964-1198-458F-9A2D-EACFE6AA5505}" type="parTrans" cxnId="{B39DE8C0-B7E8-4D61-AD01-F2EA3904292A}">
      <dgm:prSet/>
      <dgm:spPr/>
      <dgm:t>
        <a:bodyPr/>
        <a:lstStyle/>
        <a:p>
          <a:endParaRPr lang="en-US"/>
        </a:p>
      </dgm:t>
    </dgm:pt>
    <dgm:pt modelId="{CBE5BAD7-7E07-4660-9CE4-FACBF5E0512A}" type="sibTrans" cxnId="{B39DE8C0-B7E8-4D61-AD01-F2EA3904292A}">
      <dgm:prSet/>
      <dgm:spPr/>
      <dgm:t>
        <a:bodyPr/>
        <a:lstStyle/>
        <a:p>
          <a:endParaRPr lang="en-US"/>
        </a:p>
      </dgm:t>
    </dgm:pt>
    <dgm:pt modelId="{C399DA0C-E56F-4956-B6C9-4D5409D02AEC}">
      <dgm:prSet phldrT="[Text]"/>
      <dgm:spPr/>
      <dgm:t>
        <a:bodyPr/>
        <a:lstStyle/>
        <a:p>
          <a:r>
            <a:rPr lang="en-US" dirty="0" smtClean="0"/>
            <a:t>Can be part of an active package</a:t>
          </a:r>
          <a:endParaRPr lang="en-US" dirty="0"/>
        </a:p>
      </dgm:t>
    </dgm:pt>
    <dgm:pt modelId="{35320370-2519-4C68-A524-EFD0F70A5DC6}" type="parTrans" cxnId="{62149C42-027F-4C11-9A6B-370FA179D8EA}">
      <dgm:prSet/>
      <dgm:spPr/>
      <dgm:t>
        <a:bodyPr/>
        <a:lstStyle/>
        <a:p>
          <a:endParaRPr lang="en-US"/>
        </a:p>
      </dgm:t>
    </dgm:pt>
    <dgm:pt modelId="{C8AB6D51-7D1A-432F-8ECF-2D4DFE948CF3}" type="sibTrans" cxnId="{62149C42-027F-4C11-9A6B-370FA179D8EA}">
      <dgm:prSet/>
      <dgm:spPr/>
      <dgm:t>
        <a:bodyPr/>
        <a:lstStyle/>
        <a:p>
          <a:endParaRPr lang="en-US"/>
        </a:p>
      </dgm:t>
    </dgm:pt>
    <dgm:pt modelId="{84DBBEC1-3385-4EDE-84A1-D3C141A6BEBB}">
      <dgm:prSet phldrT="[Text]"/>
      <dgm:spPr/>
      <dgm:t>
        <a:bodyPr/>
        <a:lstStyle/>
        <a:p>
          <a:r>
            <a:rPr lang="en-US" dirty="0" smtClean="0"/>
            <a:t>Package will not be user ever</a:t>
          </a:r>
          <a:endParaRPr lang="en-US" dirty="0"/>
        </a:p>
      </dgm:t>
    </dgm:pt>
    <dgm:pt modelId="{3E11DF07-17E4-471C-BE4E-A6CB72FB85A5}" type="parTrans" cxnId="{E9716FDB-4BDF-46EF-961E-DB61650BF889}">
      <dgm:prSet/>
      <dgm:spPr/>
      <dgm:t>
        <a:bodyPr/>
        <a:lstStyle/>
        <a:p>
          <a:endParaRPr lang="en-US"/>
        </a:p>
      </dgm:t>
    </dgm:pt>
    <dgm:pt modelId="{20A0137E-46DC-4A5C-B69D-24B116117CF9}" type="sibTrans" cxnId="{E9716FDB-4BDF-46EF-961E-DB61650BF889}">
      <dgm:prSet/>
      <dgm:spPr/>
      <dgm:t>
        <a:bodyPr/>
        <a:lstStyle/>
        <a:p>
          <a:endParaRPr lang="en-US"/>
        </a:p>
      </dgm:t>
    </dgm:pt>
    <dgm:pt modelId="{6012AF3E-CFD5-4472-B8A3-9FD7A3976167}" type="pres">
      <dgm:prSet presAssocID="{41A73B4A-3B0C-46F7-B859-E2E31A874E6E}" presName="Name0" presStyleCnt="0">
        <dgm:presLayoutVars>
          <dgm:dir/>
          <dgm:animLvl val="lvl"/>
          <dgm:resizeHandles val="exact"/>
        </dgm:presLayoutVars>
      </dgm:prSet>
      <dgm:spPr/>
      <dgm:t>
        <a:bodyPr/>
        <a:lstStyle/>
        <a:p>
          <a:endParaRPr lang="en-US"/>
        </a:p>
      </dgm:t>
    </dgm:pt>
    <dgm:pt modelId="{DA6EDC35-2B1E-423A-AEF4-697903E687B7}" type="pres">
      <dgm:prSet presAssocID="{41A73B4A-3B0C-46F7-B859-E2E31A874E6E}" presName="tSp" presStyleCnt="0"/>
      <dgm:spPr/>
    </dgm:pt>
    <dgm:pt modelId="{0FCE7988-EE2E-413E-9C54-1BFD5891B3CD}" type="pres">
      <dgm:prSet presAssocID="{41A73B4A-3B0C-46F7-B859-E2E31A874E6E}" presName="bSp" presStyleCnt="0"/>
      <dgm:spPr/>
    </dgm:pt>
    <dgm:pt modelId="{194E4C16-C510-4A64-9DAD-65439E2E7C2B}" type="pres">
      <dgm:prSet presAssocID="{41A73B4A-3B0C-46F7-B859-E2E31A874E6E}" presName="process" presStyleCnt="0"/>
      <dgm:spPr/>
    </dgm:pt>
    <dgm:pt modelId="{30121304-A2A3-46BF-884C-D066BB84CD3C}" type="pres">
      <dgm:prSet presAssocID="{7230BC43-3BA6-41F9-BFF9-13501A647034}" presName="composite1" presStyleCnt="0"/>
      <dgm:spPr/>
    </dgm:pt>
    <dgm:pt modelId="{01AABF09-F215-498C-B928-6BEAEDF8CF1C}" type="pres">
      <dgm:prSet presAssocID="{7230BC43-3BA6-41F9-BFF9-13501A647034}" presName="dummyNode1" presStyleLbl="node1" presStyleIdx="0" presStyleCnt="4"/>
      <dgm:spPr/>
    </dgm:pt>
    <dgm:pt modelId="{CCE5203C-1981-4AA6-967D-4F6D7C32AA6D}" type="pres">
      <dgm:prSet presAssocID="{7230BC43-3BA6-41F9-BFF9-13501A647034}" presName="childNode1" presStyleLbl="bgAcc1" presStyleIdx="0" presStyleCnt="4">
        <dgm:presLayoutVars>
          <dgm:bulletEnabled val="1"/>
        </dgm:presLayoutVars>
      </dgm:prSet>
      <dgm:spPr/>
      <dgm:t>
        <a:bodyPr/>
        <a:lstStyle/>
        <a:p>
          <a:endParaRPr lang="en-US"/>
        </a:p>
      </dgm:t>
    </dgm:pt>
    <dgm:pt modelId="{1F0E772E-2CED-43DD-971B-08B9A2F89AA9}" type="pres">
      <dgm:prSet presAssocID="{7230BC43-3BA6-41F9-BFF9-13501A647034}" presName="childNode1tx" presStyleLbl="bgAcc1" presStyleIdx="0" presStyleCnt="4">
        <dgm:presLayoutVars>
          <dgm:bulletEnabled val="1"/>
        </dgm:presLayoutVars>
      </dgm:prSet>
      <dgm:spPr/>
      <dgm:t>
        <a:bodyPr/>
        <a:lstStyle/>
        <a:p>
          <a:endParaRPr lang="en-US"/>
        </a:p>
      </dgm:t>
    </dgm:pt>
    <dgm:pt modelId="{C05D29F9-12C0-43A3-9B13-C240A5C44312}" type="pres">
      <dgm:prSet presAssocID="{7230BC43-3BA6-41F9-BFF9-13501A647034}" presName="parentNode1" presStyleLbl="node1" presStyleIdx="0" presStyleCnt="4">
        <dgm:presLayoutVars>
          <dgm:chMax val="1"/>
          <dgm:bulletEnabled val="1"/>
        </dgm:presLayoutVars>
      </dgm:prSet>
      <dgm:spPr/>
      <dgm:t>
        <a:bodyPr/>
        <a:lstStyle/>
        <a:p>
          <a:endParaRPr lang="en-US"/>
        </a:p>
      </dgm:t>
    </dgm:pt>
    <dgm:pt modelId="{645C3E77-238D-4A49-A5FE-38C895CFC8E9}" type="pres">
      <dgm:prSet presAssocID="{7230BC43-3BA6-41F9-BFF9-13501A647034}" presName="connSite1" presStyleCnt="0"/>
      <dgm:spPr/>
    </dgm:pt>
    <dgm:pt modelId="{2844E095-E83B-459D-BD64-02912C80AC8D}" type="pres">
      <dgm:prSet presAssocID="{79FA6E0D-9F86-41CE-A7A5-2C4EF31ACED7}" presName="Name9" presStyleLbl="sibTrans2D1" presStyleIdx="0" presStyleCnt="3"/>
      <dgm:spPr/>
      <dgm:t>
        <a:bodyPr/>
        <a:lstStyle/>
        <a:p>
          <a:endParaRPr lang="en-US"/>
        </a:p>
      </dgm:t>
    </dgm:pt>
    <dgm:pt modelId="{62768B07-B7AC-4B68-94DA-4D907C1F8C0D}" type="pres">
      <dgm:prSet presAssocID="{AE679171-3FAA-4AEC-B6E4-485CE7157735}" presName="composite2" presStyleCnt="0"/>
      <dgm:spPr/>
    </dgm:pt>
    <dgm:pt modelId="{16A4AD2E-C136-4CD9-9135-8C1842EF290D}" type="pres">
      <dgm:prSet presAssocID="{AE679171-3FAA-4AEC-B6E4-485CE7157735}" presName="dummyNode2" presStyleLbl="node1" presStyleIdx="0" presStyleCnt="4"/>
      <dgm:spPr/>
    </dgm:pt>
    <dgm:pt modelId="{7E01FF07-59E5-483E-9A69-A30AC8696172}" type="pres">
      <dgm:prSet presAssocID="{AE679171-3FAA-4AEC-B6E4-485CE7157735}" presName="childNode2" presStyleLbl="bgAcc1" presStyleIdx="1" presStyleCnt="4">
        <dgm:presLayoutVars>
          <dgm:bulletEnabled val="1"/>
        </dgm:presLayoutVars>
      </dgm:prSet>
      <dgm:spPr/>
      <dgm:t>
        <a:bodyPr/>
        <a:lstStyle/>
        <a:p>
          <a:endParaRPr lang="en-US"/>
        </a:p>
      </dgm:t>
    </dgm:pt>
    <dgm:pt modelId="{FC5126BA-126A-419B-BAD3-39A4F25F3F19}" type="pres">
      <dgm:prSet presAssocID="{AE679171-3FAA-4AEC-B6E4-485CE7157735}" presName="childNode2tx" presStyleLbl="bgAcc1" presStyleIdx="1" presStyleCnt="4">
        <dgm:presLayoutVars>
          <dgm:bulletEnabled val="1"/>
        </dgm:presLayoutVars>
      </dgm:prSet>
      <dgm:spPr/>
      <dgm:t>
        <a:bodyPr/>
        <a:lstStyle/>
        <a:p>
          <a:endParaRPr lang="en-US"/>
        </a:p>
      </dgm:t>
    </dgm:pt>
    <dgm:pt modelId="{7CFBCBDC-E2B4-4B13-BE41-98FA0EFE73F3}" type="pres">
      <dgm:prSet presAssocID="{AE679171-3FAA-4AEC-B6E4-485CE7157735}" presName="parentNode2" presStyleLbl="node1" presStyleIdx="1" presStyleCnt="4">
        <dgm:presLayoutVars>
          <dgm:chMax val="0"/>
          <dgm:bulletEnabled val="1"/>
        </dgm:presLayoutVars>
      </dgm:prSet>
      <dgm:spPr/>
      <dgm:t>
        <a:bodyPr/>
        <a:lstStyle/>
        <a:p>
          <a:endParaRPr lang="en-US"/>
        </a:p>
      </dgm:t>
    </dgm:pt>
    <dgm:pt modelId="{A77BF36C-861F-4110-A480-40D6069431C7}" type="pres">
      <dgm:prSet presAssocID="{AE679171-3FAA-4AEC-B6E4-485CE7157735}" presName="connSite2" presStyleCnt="0"/>
      <dgm:spPr/>
    </dgm:pt>
    <dgm:pt modelId="{168DA073-6B4C-4A84-8237-79DBBF751CDF}" type="pres">
      <dgm:prSet presAssocID="{F3AC78C2-9015-4CE3-B04F-20D0BBFD6B53}" presName="Name18" presStyleLbl="sibTrans2D1" presStyleIdx="1" presStyleCnt="3" custLinFactNeighborY="-1532"/>
      <dgm:spPr/>
      <dgm:t>
        <a:bodyPr/>
        <a:lstStyle/>
        <a:p>
          <a:endParaRPr lang="en-US"/>
        </a:p>
      </dgm:t>
    </dgm:pt>
    <dgm:pt modelId="{4E88C2F8-0CCC-4063-99A1-49E87AAC6A81}" type="pres">
      <dgm:prSet presAssocID="{7AEDAF3D-95EE-41FA-8C1A-42B61E1940EA}" presName="composite1" presStyleCnt="0"/>
      <dgm:spPr/>
    </dgm:pt>
    <dgm:pt modelId="{12CC995F-7EBD-4653-AA01-CC5D94FD705D}" type="pres">
      <dgm:prSet presAssocID="{7AEDAF3D-95EE-41FA-8C1A-42B61E1940EA}" presName="dummyNode1" presStyleLbl="node1" presStyleIdx="1" presStyleCnt="4"/>
      <dgm:spPr/>
    </dgm:pt>
    <dgm:pt modelId="{F405D13B-AB35-440D-BBB3-3989CBC0C24E}" type="pres">
      <dgm:prSet presAssocID="{7AEDAF3D-95EE-41FA-8C1A-42B61E1940EA}" presName="childNode1" presStyleLbl="bgAcc1" presStyleIdx="2" presStyleCnt="4">
        <dgm:presLayoutVars>
          <dgm:bulletEnabled val="1"/>
        </dgm:presLayoutVars>
      </dgm:prSet>
      <dgm:spPr/>
      <dgm:t>
        <a:bodyPr/>
        <a:lstStyle/>
        <a:p>
          <a:endParaRPr lang="en-US"/>
        </a:p>
      </dgm:t>
    </dgm:pt>
    <dgm:pt modelId="{37E7AAAF-1AE5-434B-92C5-7D964C858669}" type="pres">
      <dgm:prSet presAssocID="{7AEDAF3D-95EE-41FA-8C1A-42B61E1940EA}" presName="childNode1tx" presStyleLbl="bgAcc1" presStyleIdx="2" presStyleCnt="4">
        <dgm:presLayoutVars>
          <dgm:bulletEnabled val="1"/>
        </dgm:presLayoutVars>
      </dgm:prSet>
      <dgm:spPr/>
      <dgm:t>
        <a:bodyPr/>
        <a:lstStyle/>
        <a:p>
          <a:endParaRPr lang="en-US"/>
        </a:p>
      </dgm:t>
    </dgm:pt>
    <dgm:pt modelId="{1E5C7A97-35E2-402F-BD61-D6197AAA3AA2}" type="pres">
      <dgm:prSet presAssocID="{7AEDAF3D-95EE-41FA-8C1A-42B61E1940EA}" presName="parentNode1" presStyleLbl="node1" presStyleIdx="2" presStyleCnt="4">
        <dgm:presLayoutVars>
          <dgm:chMax val="1"/>
          <dgm:bulletEnabled val="1"/>
        </dgm:presLayoutVars>
      </dgm:prSet>
      <dgm:spPr/>
      <dgm:t>
        <a:bodyPr/>
        <a:lstStyle/>
        <a:p>
          <a:endParaRPr lang="en-US"/>
        </a:p>
      </dgm:t>
    </dgm:pt>
    <dgm:pt modelId="{F2036FD8-4C15-4EC5-9E06-0F9F236316E7}" type="pres">
      <dgm:prSet presAssocID="{7AEDAF3D-95EE-41FA-8C1A-42B61E1940EA}" presName="connSite1" presStyleCnt="0"/>
      <dgm:spPr/>
    </dgm:pt>
    <dgm:pt modelId="{008F9A43-930E-4F42-BD61-69B327EA7486}" type="pres">
      <dgm:prSet presAssocID="{92B8E32A-57A4-4AA8-829B-A9B05658F40F}" presName="Name9" presStyleLbl="sibTrans2D1" presStyleIdx="2" presStyleCnt="3"/>
      <dgm:spPr/>
      <dgm:t>
        <a:bodyPr/>
        <a:lstStyle/>
        <a:p>
          <a:endParaRPr lang="en-US"/>
        </a:p>
      </dgm:t>
    </dgm:pt>
    <dgm:pt modelId="{B8B816BE-1D08-4258-9083-4E8E8A7E5536}" type="pres">
      <dgm:prSet presAssocID="{5175AD8D-2027-445F-BD48-B4EBBA9C9F04}" presName="composite2" presStyleCnt="0"/>
      <dgm:spPr/>
    </dgm:pt>
    <dgm:pt modelId="{3C768920-7E18-4C5F-A722-DB2F51B2BB2A}" type="pres">
      <dgm:prSet presAssocID="{5175AD8D-2027-445F-BD48-B4EBBA9C9F04}" presName="dummyNode2" presStyleLbl="node1" presStyleIdx="2" presStyleCnt="4"/>
      <dgm:spPr/>
    </dgm:pt>
    <dgm:pt modelId="{0A183829-8DF4-4D62-A55C-BF2E918253CE}" type="pres">
      <dgm:prSet presAssocID="{5175AD8D-2027-445F-BD48-B4EBBA9C9F04}" presName="childNode2" presStyleLbl="bgAcc1" presStyleIdx="3" presStyleCnt="4">
        <dgm:presLayoutVars>
          <dgm:bulletEnabled val="1"/>
        </dgm:presLayoutVars>
      </dgm:prSet>
      <dgm:spPr/>
      <dgm:t>
        <a:bodyPr/>
        <a:lstStyle/>
        <a:p>
          <a:endParaRPr lang="en-US"/>
        </a:p>
      </dgm:t>
    </dgm:pt>
    <dgm:pt modelId="{479F8092-7739-420A-B8F7-09025B04380C}" type="pres">
      <dgm:prSet presAssocID="{5175AD8D-2027-445F-BD48-B4EBBA9C9F04}" presName="childNode2tx" presStyleLbl="bgAcc1" presStyleIdx="3" presStyleCnt="4">
        <dgm:presLayoutVars>
          <dgm:bulletEnabled val="1"/>
        </dgm:presLayoutVars>
      </dgm:prSet>
      <dgm:spPr/>
      <dgm:t>
        <a:bodyPr/>
        <a:lstStyle/>
        <a:p>
          <a:endParaRPr lang="en-US"/>
        </a:p>
      </dgm:t>
    </dgm:pt>
    <dgm:pt modelId="{19E3B481-FFDD-4A6C-ACB7-E39A4F6FEC04}" type="pres">
      <dgm:prSet presAssocID="{5175AD8D-2027-445F-BD48-B4EBBA9C9F04}" presName="parentNode2" presStyleLbl="node1" presStyleIdx="3" presStyleCnt="4">
        <dgm:presLayoutVars>
          <dgm:chMax val="0"/>
          <dgm:bulletEnabled val="1"/>
        </dgm:presLayoutVars>
      </dgm:prSet>
      <dgm:spPr/>
      <dgm:t>
        <a:bodyPr/>
        <a:lstStyle/>
        <a:p>
          <a:endParaRPr lang="en-US"/>
        </a:p>
      </dgm:t>
    </dgm:pt>
    <dgm:pt modelId="{A8646E8D-D5A7-4E26-8BFE-00DBE7EC399C}" type="pres">
      <dgm:prSet presAssocID="{5175AD8D-2027-445F-BD48-B4EBBA9C9F04}" presName="connSite2" presStyleCnt="0"/>
      <dgm:spPr/>
    </dgm:pt>
  </dgm:ptLst>
  <dgm:cxnLst>
    <dgm:cxn modelId="{66C56C47-592D-4922-A422-B739C309D91E}" srcId="{41A73B4A-3B0C-46F7-B859-E2E31A874E6E}" destId="{AE679171-3FAA-4AEC-B6E4-485CE7157735}" srcOrd="1" destOrd="0" parTransId="{A36E1928-75F5-4CCF-8F8E-850A3087172B}" sibTransId="{F3AC78C2-9015-4CE3-B04F-20D0BBFD6B53}"/>
    <dgm:cxn modelId="{521CA059-269E-43A9-BA94-CD3E9184D6FA}" srcId="{7AEDAF3D-95EE-41FA-8C1A-42B61E1940EA}" destId="{6354407D-495E-4821-AF34-B8C914307AAC}" srcOrd="1" destOrd="0" parTransId="{9BDA3CFA-922A-4CCB-A740-9545F09DD6A8}" sibTransId="{4C4AAB0A-5899-4F21-A6CC-244E300E491F}"/>
    <dgm:cxn modelId="{2478C7FE-B8DF-44AC-A0DE-168D78B93C08}" type="presOf" srcId="{C399DA0C-E56F-4956-B6C9-4D5409D02AEC}" destId="{FC5126BA-126A-419B-BAD3-39A4F25F3F19}" srcOrd="1" destOrd="1" presId="urn:microsoft.com/office/officeart/2005/8/layout/hProcess4"/>
    <dgm:cxn modelId="{9C66E92C-DBDC-4CFD-8EF4-DFFF5FAEBB6A}" type="presOf" srcId="{2D8A0815-EDE3-4EB2-AE9E-1FE78DBABC29}" destId="{37E7AAAF-1AE5-434B-92C5-7D964C858669}" srcOrd="1" destOrd="2" presId="urn:microsoft.com/office/officeart/2005/8/layout/hProcess4"/>
    <dgm:cxn modelId="{F6AA9DA5-EAA5-4630-9772-AE10EB66678E}" srcId="{7AEDAF3D-95EE-41FA-8C1A-42B61E1940EA}" destId="{F4B92604-34BC-4731-9FCE-AB1039283E44}" srcOrd="0" destOrd="0" parTransId="{8E4DE28D-3C95-4D53-9C27-53509FC0024C}" sibTransId="{1D632EBB-CDBF-4379-A7E3-4B71758AD6F1}"/>
    <dgm:cxn modelId="{7729464E-C096-46F3-A282-C05BBF2E8435}" type="presOf" srcId="{7230BC43-3BA6-41F9-BFF9-13501A647034}" destId="{C05D29F9-12C0-43A3-9B13-C240A5C44312}" srcOrd="0" destOrd="0" presId="urn:microsoft.com/office/officeart/2005/8/layout/hProcess4"/>
    <dgm:cxn modelId="{72364BC7-8B55-4AA3-B3D7-3C44187441D0}" srcId="{41A73B4A-3B0C-46F7-B859-E2E31A874E6E}" destId="{7AEDAF3D-95EE-41FA-8C1A-42B61E1940EA}" srcOrd="2" destOrd="0" parTransId="{040DEBC8-09DC-46CE-AC7C-E2DA0B789C1B}" sibTransId="{92B8E32A-57A4-4AA8-829B-A9B05658F40F}"/>
    <dgm:cxn modelId="{F8FE47B7-1EE4-4CA5-9EEC-84D5944001BF}" type="presOf" srcId="{F4B92604-34BC-4731-9FCE-AB1039283E44}" destId="{F405D13B-AB35-440D-BBB3-3989CBC0C24E}" srcOrd="0" destOrd="0" presId="urn:microsoft.com/office/officeart/2005/8/layout/hProcess4"/>
    <dgm:cxn modelId="{59450486-C26A-4ABE-81EE-0B86290F8ABC}" type="presOf" srcId="{92B8E32A-57A4-4AA8-829B-A9B05658F40F}" destId="{008F9A43-930E-4F42-BD61-69B327EA7486}" srcOrd="0" destOrd="0" presId="urn:microsoft.com/office/officeart/2005/8/layout/hProcess4"/>
    <dgm:cxn modelId="{73908043-B963-4A65-AB1D-50C3FBC8A0B1}" type="presOf" srcId="{6C89F8BC-7409-4C51-B77A-EBC232313DB9}" destId="{FC5126BA-126A-419B-BAD3-39A4F25F3F19}" srcOrd="1" destOrd="0" presId="urn:microsoft.com/office/officeart/2005/8/layout/hProcess4"/>
    <dgm:cxn modelId="{21598171-9CCE-4D58-AB9D-4C6CAC223743}" type="presOf" srcId="{9648B622-EF78-4DB8-905D-F074180884B2}" destId="{CCE5203C-1981-4AA6-967D-4F6D7C32AA6D}" srcOrd="0" destOrd="1" presId="urn:microsoft.com/office/officeart/2005/8/layout/hProcess4"/>
    <dgm:cxn modelId="{9FD5C3B4-5B19-4306-8F0F-844C80647BC3}" type="presOf" srcId="{94068EA3-A733-405D-BC21-40A8F81A3770}" destId="{CCE5203C-1981-4AA6-967D-4F6D7C32AA6D}" srcOrd="0" destOrd="0" presId="urn:microsoft.com/office/officeart/2005/8/layout/hProcess4"/>
    <dgm:cxn modelId="{150F4AD8-BE0A-4432-BBFC-8E0CA71FF15D}" type="presOf" srcId="{C399DA0C-E56F-4956-B6C9-4D5409D02AEC}" destId="{7E01FF07-59E5-483E-9A69-A30AC8696172}" srcOrd="0" destOrd="1" presId="urn:microsoft.com/office/officeart/2005/8/layout/hProcess4"/>
    <dgm:cxn modelId="{62149C42-027F-4C11-9A6B-370FA179D8EA}" srcId="{AE679171-3FAA-4AEC-B6E4-485CE7157735}" destId="{C399DA0C-E56F-4956-B6C9-4D5409D02AEC}" srcOrd="1" destOrd="0" parTransId="{35320370-2519-4C68-A524-EFD0F70A5DC6}" sibTransId="{C8AB6D51-7D1A-432F-8ECF-2D4DFE948CF3}"/>
    <dgm:cxn modelId="{C3A8567B-60D7-4696-88D0-6906A091CFE8}" type="presOf" srcId="{84DBBEC1-3385-4EDE-84A1-D3C141A6BEBB}" destId="{479F8092-7739-420A-B8F7-09025B04380C}" srcOrd="1" destOrd="1" presId="urn:microsoft.com/office/officeart/2005/8/layout/hProcess4"/>
    <dgm:cxn modelId="{044297FC-10E5-4C31-B956-FBE210F0E764}" type="presOf" srcId="{84DBBEC1-3385-4EDE-84A1-D3C141A6BEBB}" destId="{0A183829-8DF4-4D62-A55C-BF2E918253CE}" srcOrd="0" destOrd="1" presId="urn:microsoft.com/office/officeart/2005/8/layout/hProcess4"/>
    <dgm:cxn modelId="{9EDC01E6-702C-4789-95AD-EA7207C5B125}" srcId="{41A73B4A-3B0C-46F7-B859-E2E31A874E6E}" destId="{5175AD8D-2027-445F-BD48-B4EBBA9C9F04}" srcOrd="3" destOrd="0" parTransId="{CA4BC368-8401-4E26-B32F-261F5C164C69}" sibTransId="{C44E1AE4-873C-414E-8976-618543366C4A}"/>
    <dgm:cxn modelId="{8331C6AA-52A7-449D-B878-5B915C0F028E}" srcId="{7230BC43-3BA6-41F9-BFF9-13501A647034}" destId="{94068EA3-A733-405D-BC21-40A8F81A3770}" srcOrd="0" destOrd="0" parTransId="{95DBB633-C77B-4B09-ADCD-926CBCA19015}" sibTransId="{F736C4ED-FF88-4B2E-AED1-9DC492D8541D}"/>
    <dgm:cxn modelId="{F2915A0B-540C-4EEF-A992-65EC1610776F}" type="presOf" srcId="{6354407D-495E-4821-AF34-B8C914307AAC}" destId="{37E7AAAF-1AE5-434B-92C5-7D964C858669}" srcOrd="1" destOrd="1" presId="urn:microsoft.com/office/officeart/2005/8/layout/hProcess4"/>
    <dgm:cxn modelId="{7CFE9A3C-083A-4922-964E-B7BE53B72F61}" type="presOf" srcId="{F4B92604-34BC-4731-9FCE-AB1039283E44}" destId="{37E7AAAF-1AE5-434B-92C5-7D964C858669}" srcOrd="1" destOrd="0" presId="urn:microsoft.com/office/officeart/2005/8/layout/hProcess4"/>
    <dgm:cxn modelId="{464F1DE8-247C-4127-A974-3FF17EEEAB45}" type="presOf" srcId="{94068EA3-A733-405D-BC21-40A8F81A3770}" destId="{1F0E772E-2CED-43DD-971B-08B9A2F89AA9}" srcOrd="1" destOrd="0" presId="urn:microsoft.com/office/officeart/2005/8/layout/hProcess4"/>
    <dgm:cxn modelId="{E9716FDB-4BDF-46EF-961E-DB61650BF889}" srcId="{5175AD8D-2027-445F-BD48-B4EBBA9C9F04}" destId="{84DBBEC1-3385-4EDE-84A1-D3C141A6BEBB}" srcOrd="1" destOrd="0" parTransId="{3E11DF07-17E4-471C-BE4E-A6CB72FB85A5}" sibTransId="{20A0137E-46DC-4A5C-B69D-24B116117CF9}"/>
    <dgm:cxn modelId="{3BFE037F-8064-4560-89E2-9DD40EEF7B4B}" type="presOf" srcId="{45237847-9DB0-4594-B46C-84FA7AA180F8}" destId="{479F8092-7739-420A-B8F7-09025B04380C}" srcOrd="1" destOrd="0" presId="urn:microsoft.com/office/officeart/2005/8/layout/hProcess4"/>
    <dgm:cxn modelId="{E73BFA3C-51BC-4EC5-9069-92CEB2390D4E}" srcId="{41A73B4A-3B0C-46F7-B859-E2E31A874E6E}" destId="{7230BC43-3BA6-41F9-BFF9-13501A647034}" srcOrd="0" destOrd="0" parTransId="{A2B770FE-2353-4612-8C1A-B5ACD73A6F6A}" sibTransId="{79FA6E0D-9F86-41CE-A7A5-2C4EF31ACED7}"/>
    <dgm:cxn modelId="{42C040C8-61F0-490D-B29F-EFB9B328A2A2}" type="presOf" srcId="{9648B622-EF78-4DB8-905D-F074180884B2}" destId="{1F0E772E-2CED-43DD-971B-08B9A2F89AA9}" srcOrd="1" destOrd="1" presId="urn:microsoft.com/office/officeart/2005/8/layout/hProcess4"/>
    <dgm:cxn modelId="{6DB11D0A-109F-49BD-B34E-36143A88893A}" type="presOf" srcId="{2D8A0815-EDE3-4EB2-AE9E-1FE78DBABC29}" destId="{F405D13B-AB35-440D-BBB3-3989CBC0C24E}" srcOrd="0" destOrd="2" presId="urn:microsoft.com/office/officeart/2005/8/layout/hProcess4"/>
    <dgm:cxn modelId="{F51B578B-42E4-43BF-A901-66B2807215DC}" type="presOf" srcId="{45237847-9DB0-4594-B46C-84FA7AA180F8}" destId="{0A183829-8DF4-4D62-A55C-BF2E918253CE}" srcOrd="0" destOrd="0" presId="urn:microsoft.com/office/officeart/2005/8/layout/hProcess4"/>
    <dgm:cxn modelId="{A380C427-124A-4DC3-97D2-74F2A3737891}" type="presOf" srcId="{79FA6E0D-9F86-41CE-A7A5-2C4EF31ACED7}" destId="{2844E095-E83B-459D-BD64-02912C80AC8D}" srcOrd="0" destOrd="0" presId="urn:microsoft.com/office/officeart/2005/8/layout/hProcess4"/>
    <dgm:cxn modelId="{4AB6177E-26A6-4198-9E3A-377F52EB800C}" type="presOf" srcId="{7AEDAF3D-95EE-41FA-8C1A-42B61E1940EA}" destId="{1E5C7A97-35E2-402F-BD61-D6197AAA3AA2}" srcOrd="0" destOrd="0" presId="urn:microsoft.com/office/officeart/2005/8/layout/hProcess4"/>
    <dgm:cxn modelId="{7FBEE144-4D1A-48DF-9506-31ABAB3ADA29}" type="presOf" srcId="{F3AC78C2-9015-4CE3-B04F-20D0BBFD6B53}" destId="{168DA073-6B4C-4A84-8237-79DBBF751CDF}" srcOrd="0" destOrd="0" presId="urn:microsoft.com/office/officeart/2005/8/layout/hProcess4"/>
    <dgm:cxn modelId="{75EDB322-D7DE-4381-8ED9-181D4A2F882B}" srcId="{7230BC43-3BA6-41F9-BFF9-13501A647034}" destId="{9648B622-EF78-4DB8-905D-F074180884B2}" srcOrd="1" destOrd="0" parTransId="{31B22271-BECB-49B3-AAD7-7D51A1B740DA}" sibTransId="{67F46FEF-BA7D-490C-9C2E-6577FCEABF2C}"/>
    <dgm:cxn modelId="{39276D22-01C8-4115-92D1-5D866531BEC0}" type="presOf" srcId="{6354407D-495E-4821-AF34-B8C914307AAC}" destId="{F405D13B-AB35-440D-BBB3-3989CBC0C24E}" srcOrd="0" destOrd="1" presId="urn:microsoft.com/office/officeart/2005/8/layout/hProcess4"/>
    <dgm:cxn modelId="{1261DD31-2677-49C2-8DE9-21B772B058DD}" type="presOf" srcId="{41A73B4A-3B0C-46F7-B859-E2E31A874E6E}" destId="{6012AF3E-CFD5-4472-B8A3-9FD7A3976167}" srcOrd="0" destOrd="0" presId="urn:microsoft.com/office/officeart/2005/8/layout/hProcess4"/>
    <dgm:cxn modelId="{D34E2A37-D7E5-4EA0-B21D-6242F9CD0AE5}" srcId="{AE679171-3FAA-4AEC-B6E4-485CE7157735}" destId="{6C89F8BC-7409-4C51-B77A-EBC232313DB9}" srcOrd="0" destOrd="0" parTransId="{3EB312AE-50FE-4328-AC33-4DE02059E9D6}" sibTransId="{687DD3DA-E842-460F-B643-453F4CF9DCE8}"/>
    <dgm:cxn modelId="{0578B004-7B91-4F63-967E-041F08245679}" srcId="{7AEDAF3D-95EE-41FA-8C1A-42B61E1940EA}" destId="{2D8A0815-EDE3-4EB2-AE9E-1FE78DBABC29}" srcOrd="2" destOrd="0" parTransId="{417C10E5-85DC-4483-8202-7FE811F5BFDA}" sibTransId="{C164F64C-B7F6-498D-8500-804FAC8E7C03}"/>
    <dgm:cxn modelId="{5ED980FA-6AF5-4600-8969-C62F9F535FA1}" type="presOf" srcId="{AE679171-3FAA-4AEC-B6E4-485CE7157735}" destId="{7CFBCBDC-E2B4-4B13-BE41-98FA0EFE73F3}" srcOrd="0" destOrd="0" presId="urn:microsoft.com/office/officeart/2005/8/layout/hProcess4"/>
    <dgm:cxn modelId="{B39DE8C0-B7E8-4D61-AD01-F2EA3904292A}" srcId="{5175AD8D-2027-445F-BD48-B4EBBA9C9F04}" destId="{45237847-9DB0-4594-B46C-84FA7AA180F8}" srcOrd="0" destOrd="0" parTransId="{8A6E7964-1198-458F-9A2D-EACFE6AA5505}" sibTransId="{CBE5BAD7-7E07-4660-9CE4-FACBF5E0512A}"/>
    <dgm:cxn modelId="{CDCBCEA7-CFCA-4B5C-AC74-31B1549DF6A8}" type="presOf" srcId="{6C89F8BC-7409-4C51-B77A-EBC232313DB9}" destId="{7E01FF07-59E5-483E-9A69-A30AC8696172}" srcOrd="0" destOrd="0" presId="urn:microsoft.com/office/officeart/2005/8/layout/hProcess4"/>
    <dgm:cxn modelId="{0B2B2F0A-6F3B-466C-B664-32942480234F}" type="presOf" srcId="{5175AD8D-2027-445F-BD48-B4EBBA9C9F04}" destId="{19E3B481-FFDD-4A6C-ACB7-E39A4F6FEC04}" srcOrd="0" destOrd="0" presId="urn:microsoft.com/office/officeart/2005/8/layout/hProcess4"/>
    <dgm:cxn modelId="{A8149B5A-14EC-4E98-B92C-6E500BA23816}" type="presParOf" srcId="{6012AF3E-CFD5-4472-B8A3-9FD7A3976167}" destId="{DA6EDC35-2B1E-423A-AEF4-697903E687B7}" srcOrd="0" destOrd="0" presId="urn:microsoft.com/office/officeart/2005/8/layout/hProcess4"/>
    <dgm:cxn modelId="{F5E1897C-3EE8-4FDF-871B-2D625019D1A7}" type="presParOf" srcId="{6012AF3E-CFD5-4472-B8A3-9FD7A3976167}" destId="{0FCE7988-EE2E-413E-9C54-1BFD5891B3CD}" srcOrd="1" destOrd="0" presId="urn:microsoft.com/office/officeart/2005/8/layout/hProcess4"/>
    <dgm:cxn modelId="{4D9465DF-4843-4B38-9B43-D0B370C9BE72}" type="presParOf" srcId="{6012AF3E-CFD5-4472-B8A3-9FD7A3976167}" destId="{194E4C16-C510-4A64-9DAD-65439E2E7C2B}" srcOrd="2" destOrd="0" presId="urn:microsoft.com/office/officeart/2005/8/layout/hProcess4"/>
    <dgm:cxn modelId="{6933260E-3DC3-4335-8184-101DBB28C952}" type="presParOf" srcId="{194E4C16-C510-4A64-9DAD-65439E2E7C2B}" destId="{30121304-A2A3-46BF-884C-D066BB84CD3C}" srcOrd="0" destOrd="0" presId="urn:microsoft.com/office/officeart/2005/8/layout/hProcess4"/>
    <dgm:cxn modelId="{86E4635F-ABF1-4997-8C46-43418261CA6D}" type="presParOf" srcId="{30121304-A2A3-46BF-884C-D066BB84CD3C}" destId="{01AABF09-F215-498C-B928-6BEAEDF8CF1C}" srcOrd="0" destOrd="0" presId="urn:microsoft.com/office/officeart/2005/8/layout/hProcess4"/>
    <dgm:cxn modelId="{40EF96D9-775A-44E8-B882-7B3A699E86B8}" type="presParOf" srcId="{30121304-A2A3-46BF-884C-D066BB84CD3C}" destId="{CCE5203C-1981-4AA6-967D-4F6D7C32AA6D}" srcOrd="1" destOrd="0" presId="urn:microsoft.com/office/officeart/2005/8/layout/hProcess4"/>
    <dgm:cxn modelId="{8714CB56-DF61-488B-A775-792217721C92}" type="presParOf" srcId="{30121304-A2A3-46BF-884C-D066BB84CD3C}" destId="{1F0E772E-2CED-43DD-971B-08B9A2F89AA9}" srcOrd="2" destOrd="0" presId="urn:microsoft.com/office/officeart/2005/8/layout/hProcess4"/>
    <dgm:cxn modelId="{FD0ECDB1-972F-4D92-80A5-B727850CE879}" type="presParOf" srcId="{30121304-A2A3-46BF-884C-D066BB84CD3C}" destId="{C05D29F9-12C0-43A3-9B13-C240A5C44312}" srcOrd="3" destOrd="0" presId="urn:microsoft.com/office/officeart/2005/8/layout/hProcess4"/>
    <dgm:cxn modelId="{FC783BB6-18F4-425D-8DBC-15528E0E5E74}" type="presParOf" srcId="{30121304-A2A3-46BF-884C-D066BB84CD3C}" destId="{645C3E77-238D-4A49-A5FE-38C895CFC8E9}" srcOrd="4" destOrd="0" presId="urn:microsoft.com/office/officeart/2005/8/layout/hProcess4"/>
    <dgm:cxn modelId="{518D41E7-F08F-46BE-B339-C5B0108ED00D}" type="presParOf" srcId="{194E4C16-C510-4A64-9DAD-65439E2E7C2B}" destId="{2844E095-E83B-459D-BD64-02912C80AC8D}" srcOrd="1" destOrd="0" presId="urn:microsoft.com/office/officeart/2005/8/layout/hProcess4"/>
    <dgm:cxn modelId="{B271A5FB-9286-47F1-8714-8F8D31742101}" type="presParOf" srcId="{194E4C16-C510-4A64-9DAD-65439E2E7C2B}" destId="{62768B07-B7AC-4B68-94DA-4D907C1F8C0D}" srcOrd="2" destOrd="0" presId="urn:microsoft.com/office/officeart/2005/8/layout/hProcess4"/>
    <dgm:cxn modelId="{D3D271CD-1F82-4FFE-BD89-3843095D954F}" type="presParOf" srcId="{62768B07-B7AC-4B68-94DA-4D907C1F8C0D}" destId="{16A4AD2E-C136-4CD9-9135-8C1842EF290D}" srcOrd="0" destOrd="0" presId="urn:microsoft.com/office/officeart/2005/8/layout/hProcess4"/>
    <dgm:cxn modelId="{D3D54267-8D0C-406F-BD3C-D634D56A7978}" type="presParOf" srcId="{62768B07-B7AC-4B68-94DA-4D907C1F8C0D}" destId="{7E01FF07-59E5-483E-9A69-A30AC8696172}" srcOrd="1" destOrd="0" presId="urn:microsoft.com/office/officeart/2005/8/layout/hProcess4"/>
    <dgm:cxn modelId="{58528538-44A9-42F6-8367-542A235AFC11}" type="presParOf" srcId="{62768B07-B7AC-4B68-94DA-4D907C1F8C0D}" destId="{FC5126BA-126A-419B-BAD3-39A4F25F3F19}" srcOrd="2" destOrd="0" presId="urn:microsoft.com/office/officeart/2005/8/layout/hProcess4"/>
    <dgm:cxn modelId="{2187520E-A4DD-4D02-8BCD-DE17CD65246F}" type="presParOf" srcId="{62768B07-B7AC-4B68-94DA-4D907C1F8C0D}" destId="{7CFBCBDC-E2B4-4B13-BE41-98FA0EFE73F3}" srcOrd="3" destOrd="0" presId="urn:microsoft.com/office/officeart/2005/8/layout/hProcess4"/>
    <dgm:cxn modelId="{58CA8813-B7F9-4001-80F8-CB058EACCD2D}" type="presParOf" srcId="{62768B07-B7AC-4B68-94DA-4D907C1F8C0D}" destId="{A77BF36C-861F-4110-A480-40D6069431C7}" srcOrd="4" destOrd="0" presId="urn:microsoft.com/office/officeart/2005/8/layout/hProcess4"/>
    <dgm:cxn modelId="{23F5A2DD-AE4F-4525-BD88-AE2A96E123BD}" type="presParOf" srcId="{194E4C16-C510-4A64-9DAD-65439E2E7C2B}" destId="{168DA073-6B4C-4A84-8237-79DBBF751CDF}" srcOrd="3" destOrd="0" presId="urn:microsoft.com/office/officeart/2005/8/layout/hProcess4"/>
    <dgm:cxn modelId="{BAF876C4-926D-4DF0-A76D-0697D41176C3}" type="presParOf" srcId="{194E4C16-C510-4A64-9DAD-65439E2E7C2B}" destId="{4E88C2F8-0CCC-4063-99A1-49E87AAC6A81}" srcOrd="4" destOrd="0" presId="urn:microsoft.com/office/officeart/2005/8/layout/hProcess4"/>
    <dgm:cxn modelId="{9C401C77-0EE0-4976-A22F-F9FB3948D37F}" type="presParOf" srcId="{4E88C2F8-0CCC-4063-99A1-49E87AAC6A81}" destId="{12CC995F-7EBD-4653-AA01-CC5D94FD705D}" srcOrd="0" destOrd="0" presId="urn:microsoft.com/office/officeart/2005/8/layout/hProcess4"/>
    <dgm:cxn modelId="{F714BD14-7EA5-4B60-AAC9-3ED817A0093F}" type="presParOf" srcId="{4E88C2F8-0CCC-4063-99A1-49E87AAC6A81}" destId="{F405D13B-AB35-440D-BBB3-3989CBC0C24E}" srcOrd="1" destOrd="0" presId="urn:microsoft.com/office/officeart/2005/8/layout/hProcess4"/>
    <dgm:cxn modelId="{3098DEEE-D310-4036-B412-85F8ADD3DE28}" type="presParOf" srcId="{4E88C2F8-0CCC-4063-99A1-49E87AAC6A81}" destId="{37E7AAAF-1AE5-434B-92C5-7D964C858669}" srcOrd="2" destOrd="0" presId="urn:microsoft.com/office/officeart/2005/8/layout/hProcess4"/>
    <dgm:cxn modelId="{AE9FB0A0-6DAF-453C-9E9E-6E03F7D9D53D}" type="presParOf" srcId="{4E88C2F8-0CCC-4063-99A1-49E87AAC6A81}" destId="{1E5C7A97-35E2-402F-BD61-D6197AAA3AA2}" srcOrd="3" destOrd="0" presId="urn:microsoft.com/office/officeart/2005/8/layout/hProcess4"/>
    <dgm:cxn modelId="{DC692C9C-4FB8-4E3F-9C68-D989E9883FBD}" type="presParOf" srcId="{4E88C2F8-0CCC-4063-99A1-49E87AAC6A81}" destId="{F2036FD8-4C15-4EC5-9E06-0F9F236316E7}" srcOrd="4" destOrd="0" presId="urn:microsoft.com/office/officeart/2005/8/layout/hProcess4"/>
    <dgm:cxn modelId="{0639110D-8AD7-4664-B954-38842C79901D}" type="presParOf" srcId="{194E4C16-C510-4A64-9DAD-65439E2E7C2B}" destId="{008F9A43-930E-4F42-BD61-69B327EA7486}" srcOrd="5" destOrd="0" presId="urn:microsoft.com/office/officeart/2005/8/layout/hProcess4"/>
    <dgm:cxn modelId="{DFB31DB7-2293-4663-91F0-15FC39C7FE3A}" type="presParOf" srcId="{194E4C16-C510-4A64-9DAD-65439E2E7C2B}" destId="{B8B816BE-1D08-4258-9083-4E8E8A7E5536}" srcOrd="6" destOrd="0" presId="urn:microsoft.com/office/officeart/2005/8/layout/hProcess4"/>
    <dgm:cxn modelId="{DAF322C8-5E44-4E47-B33F-C6EE3436B1D5}" type="presParOf" srcId="{B8B816BE-1D08-4258-9083-4E8E8A7E5536}" destId="{3C768920-7E18-4C5F-A722-DB2F51B2BB2A}" srcOrd="0" destOrd="0" presId="urn:microsoft.com/office/officeart/2005/8/layout/hProcess4"/>
    <dgm:cxn modelId="{0B2ED845-AEBC-4A55-856C-3C70F7AB1EEC}" type="presParOf" srcId="{B8B816BE-1D08-4258-9083-4E8E8A7E5536}" destId="{0A183829-8DF4-4D62-A55C-BF2E918253CE}" srcOrd="1" destOrd="0" presId="urn:microsoft.com/office/officeart/2005/8/layout/hProcess4"/>
    <dgm:cxn modelId="{49AA7749-8B13-4E88-A0F0-40D7CDC782F5}" type="presParOf" srcId="{B8B816BE-1D08-4258-9083-4E8E8A7E5536}" destId="{479F8092-7739-420A-B8F7-09025B04380C}" srcOrd="2" destOrd="0" presId="urn:microsoft.com/office/officeart/2005/8/layout/hProcess4"/>
    <dgm:cxn modelId="{49DF83EA-3B73-41CF-81A0-1CE021ECA15E}" type="presParOf" srcId="{B8B816BE-1D08-4258-9083-4E8E8A7E5536}" destId="{19E3B481-FFDD-4A6C-ACB7-E39A4F6FEC04}" srcOrd="3" destOrd="0" presId="urn:microsoft.com/office/officeart/2005/8/layout/hProcess4"/>
    <dgm:cxn modelId="{E29C94CA-41EA-45B3-AD6B-22356B76C861}" type="presParOf" srcId="{B8B816BE-1D08-4258-9083-4E8E8A7E5536}" destId="{A8646E8D-D5A7-4E26-8BFE-00DBE7EC399C}" srcOrd="4" destOrd="0" presId="urn:microsoft.com/office/officeart/2005/8/layout/hProcess4"/>
  </dgm:cxnLst>
  <dgm:bg/>
  <dgm:whole/>
</dgm:dataModel>
</file>

<file path=ppt/diagrams/data2.xml><?xml version="1.0" encoding="utf-8"?>
<dgm:dataModel xmlns:dgm="http://schemas.openxmlformats.org/drawingml/2006/diagram" xmlns:a="http://schemas.openxmlformats.org/drawingml/2006/main">
  <dgm:ptLst>
    <dgm:pt modelId="{4974EE02-64EB-47D8-AB18-1B02CEC7A9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5F74357-AE47-49D2-918D-509D0F86C670}">
      <dgm:prSet/>
      <dgm:spPr/>
      <dgm:t>
        <a:bodyPr/>
        <a:lstStyle/>
        <a:p>
          <a:pPr rtl="0"/>
          <a:r>
            <a:rPr lang="en-US" dirty="0" smtClean="0"/>
            <a:t>REQUESTED</a:t>
          </a:r>
          <a:endParaRPr lang="en-US" dirty="0"/>
        </a:p>
      </dgm:t>
    </dgm:pt>
    <dgm:pt modelId="{0412A4AB-0014-48A9-A194-C9DC124EBCA7}" type="parTrans" cxnId="{0BFF9A35-DAC8-4E6A-8CF9-BBE972D33965}">
      <dgm:prSet/>
      <dgm:spPr/>
      <dgm:t>
        <a:bodyPr/>
        <a:lstStyle/>
        <a:p>
          <a:endParaRPr lang="en-US"/>
        </a:p>
      </dgm:t>
    </dgm:pt>
    <dgm:pt modelId="{D687A394-2ADE-4B97-B672-90B462867651}" type="sibTrans" cxnId="{0BFF9A35-DAC8-4E6A-8CF9-BBE972D33965}">
      <dgm:prSet/>
      <dgm:spPr/>
      <dgm:t>
        <a:bodyPr/>
        <a:lstStyle/>
        <a:p>
          <a:endParaRPr lang="en-US"/>
        </a:p>
      </dgm:t>
    </dgm:pt>
    <dgm:pt modelId="{A76AAD51-323F-4B1E-ABE0-D97723EF80B3}">
      <dgm:prSet/>
      <dgm:spPr/>
      <dgm:t>
        <a:bodyPr/>
        <a:lstStyle/>
        <a:p>
          <a:pPr rtl="0"/>
          <a:r>
            <a:rPr lang="en-US" dirty="0" smtClean="0"/>
            <a:t>PARTRENDERED</a:t>
          </a:r>
          <a:endParaRPr lang="en-US" dirty="0"/>
        </a:p>
      </dgm:t>
    </dgm:pt>
    <dgm:pt modelId="{E4F56038-014C-46D3-9843-59B5C4DE9F46}" type="parTrans" cxnId="{B8152784-8982-4E0D-AF92-D1276C6D548F}">
      <dgm:prSet/>
      <dgm:spPr/>
      <dgm:t>
        <a:bodyPr/>
        <a:lstStyle/>
        <a:p>
          <a:endParaRPr lang="en-US"/>
        </a:p>
      </dgm:t>
    </dgm:pt>
    <dgm:pt modelId="{41C9D66A-DED8-4BA1-9EF3-954E5750917F}" type="sibTrans" cxnId="{B8152784-8982-4E0D-AF92-D1276C6D548F}">
      <dgm:prSet/>
      <dgm:spPr/>
      <dgm:t>
        <a:bodyPr/>
        <a:lstStyle/>
        <a:p>
          <a:endParaRPr lang="en-US"/>
        </a:p>
      </dgm:t>
    </dgm:pt>
    <dgm:pt modelId="{57EC887C-B2BA-493F-A097-0A3EF0FA376D}">
      <dgm:prSet/>
      <dgm:spPr/>
      <dgm:t>
        <a:bodyPr/>
        <a:lstStyle/>
        <a:p>
          <a:pPr rtl="0"/>
          <a:r>
            <a:rPr lang="en-US" dirty="0" smtClean="0"/>
            <a:t>PARTCANCELED </a:t>
          </a:r>
          <a:endParaRPr lang="en-US" dirty="0"/>
        </a:p>
      </dgm:t>
    </dgm:pt>
    <dgm:pt modelId="{C49EB597-6A4A-483B-8245-ABCB1A73B122}" type="parTrans" cxnId="{67F8DDB1-65AB-410A-A0DD-6147DA75512C}">
      <dgm:prSet/>
      <dgm:spPr/>
      <dgm:t>
        <a:bodyPr/>
        <a:lstStyle/>
        <a:p>
          <a:endParaRPr lang="en-US"/>
        </a:p>
      </dgm:t>
    </dgm:pt>
    <dgm:pt modelId="{36485B66-1EEE-4797-B532-D7CFE2D6E04F}" type="sibTrans" cxnId="{67F8DDB1-65AB-410A-A0DD-6147DA75512C}">
      <dgm:prSet/>
      <dgm:spPr/>
      <dgm:t>
        <a:bodyPr/>
        <a:lstStyle/>
        <a:p>
          <a:endParaRPr lang="en-US"/>
        </a:p>
      </dgm:t>
    </dgm:pt>
    <dgm:pt modelId="{B2DFCF72-B890-496F-9C17-59594D9BA799}">
      <dgm:prSet/>
      <dgm:spPr/>
      <dgm:t>
        <a:bodyPr/>
        <a:lstStyle/>
        <a:p>
          <a:pPr rtl="0"/>
          <a:r>
            <a:rPr lang="en-US" dirty="0" smtClean="0"/>
            <a:t>PARTREPLACED</a:t>
          </a:r>
          <a:endParaRPr lang="en-US" dirty="0"/>
        </a:p>
      </dgm:t>
    </dgm:pt>
    <dgm:pt modelId="{F8F82E56-1EFB-44AC-84AF-7D9C7D37C334}" type="parTrans" cxnId="{FF9A34D9-CF20-4874-BF65-1F9DF8997575}">
      <dgm:prSet/>
      <dgm:spPr/>
      <dgm:t>
        <a:bodyPr/>
        <a:lstStyle/>
        <a:p>
          <a:endParaRPr lang="en-US"/>
        </a:p>
      </dgm:t>
    </dgm:pt>
    <dgm:pt modelId="{59E7D3F3-0D3D-446D-B108-8807F5289112}" type="sibTrans" cxnId="{FF9A34D9-CF20-4874-BF65-1F9DF8997575}">
      <dgm:prSet/>
      <dgm:spPr/>
      <dgm:t>
        <a:bodyPr/>
        <a:lstStyle/>
        <a:p>
          <a:endParaRPr lang="en-US"/>
        </a:p>
      </dgm:t>
    </dgm:pt>
    <dgm:pt modelId="{99489244-5B33-4D1A-9832-1D984C5898F3}">
      <dgm:prSet/>
      <dgm:spPr/>
      <dgm:t>
        <a:bodyPr/>
        <a:lstStyle/>
        <a:p>
          <a:pPr rtl="0"/>
          <a:r>
            <a:rPr lang="en-US" dirty="0" smtClean="0"/>
            <a:t>RENDERED</a:t>
          </a:r>
          <a:endParaRPr lang="en-US" dirty="0"/>
        </a:p>
      </dgm:t>
    </dgm:pt>
    <dgm:pt modelId="{63133520-180E-4618-A637-DE3FE215FD60}" type="parTrans" cxnId="{6BC96F72-1EE1-43DB-BE04-2E33054E4FB2}">
      <dgm:prSet/>
      <dgm:spPr/>
      <dgm:t>
        <a:bodyPr/>
        <a:lstStyle/>
        <a:p>
          <a:endParaRPr lang="en-US"/>
        </a:p>
      </dgm:t>
    </dgm:pt>
    <dgm:pt modelId="{BB05656E-31AB-4A32-85EC-A632427BD452}" type="sibTrans" cxnId="{6BC96F72-1EE1-43DB-BE04-2E33054E4FB2}">
      <dgm:prSet/>
      <dgm:spPr/>
      <dgm:t>
        <a:bodyPr/>
        <a:lstStyle/>
        <a:p>
          <a:endParaRPr lang="en-US"/>
        </a:p>
      </dgm:t>
    </dgm:pt>
    <dgm:pt modelId="{34BB3A11-3185-4D37-BC55-F2265026CE06}">
      <dgm:prSet/>
      <dgm:spPr/>
      <dgm:t>
        <a:bodyPr/>
        <a:lstStyle/>
        <a:p>
          <a:pPr rtl="0"/>
          <a:r>
            <a:rPr lang="en-US" dirty="0" smtClean="0"/>
            <a:t>CANCELED </a:t>
          </a:r>
          <a:endParaRPr lang="en-US" dirty="0"/>
        </a:p>
      </dgm:t>
    </dgm:pt>
    <dgm:pt modelId="{F2DFA317-BF75-4172-9DA9-B6E9A452ECF5}" type="parTrans" cxnId="{73A93CD7-E23E-47C4-ABCE-80018266414A}">
      <dgm:prSet/>
      <dgm:spPr/>
      <dgm:t>
        <a:bodyPr/>
        <a:lstStyle/>
        <a:p>
          <a:endParaRPr lang="en-US"/>
        </a:p>
      </dgm:t>
    </dgm:pt>
    <dgm:pt modelId="{76CDA249-A8B4-46B7-815B-3D04CDE89BE1}" type="sibTrans" cxnId="{73A93CD7-E23E-47C4-ABCE-80018266414A}">
      <dgm:prSet/>
      <dgm:spPr/>
      <dgm:t>
        <a:bodyPr/>
        <a:lstStyle/>
        <a:p>
          <a:endParaRPr lang="en-US"/>
        </a:p>
      </dgm:t>
    </dgm:pt>
    <dgm:pt modelId="{FADAB44D-2F51-4CA1-9C18-387AC4AAE682}">
      <dgm:prSet/>
      <dgm:spPr/>
      <dgm:t>
        <a:bodyPr/>
        <a:lstStyle/>
        <a:p>
          <a:pPr rtl="0"/>
          <a:r>
            <a:rPr lang="en-US" dirty="0" smtClean="0"/>
            <a:t>REPLACED</a:t>
          </a:r>
          <a:endParaRPr lang="en-US" dirty="0"/>
        </a:p>
      </dgm:t>
    </dgm:pt>
    <dgm:pt modelId="{8D2CB98A-B9B0-4C1D-A3F0-B5192575FE85}" type="parTrans" cxnId="{3F4855BE-EA37-4C99-BC7C-70466D6BEA35}">
      <dgm:prSet/>
      <dgm:spPr/>
      <dgm:t>
        <a:bodyPr/>
        <a:lstStyle/>
        <a:p>
          <a:endParaRPr lang="en-US"/>
        </a:p>
      </dgm:t>
    </dgm:pt>
    <dgm:pt modelId="{B4D6749B-5575-4C50-8454-93F1138B9205}" type="sibTrans" cxnId="{3F4855BE-EA37-4C99-BC7C-70466D6BEA35}">
      <dgm:prSet/>
      <dgm:spPr/>
      <dgm:t>
        <a:bodyPr/>
        <a:lstStyle/>
        <a:p>
          <a:endParaRPr lang="en-US"/>
        </a:p>
      </dgm:t>
    </dgm:pt>
    <dgm:pt modelId="{13E23094-0F9A-4676-AC35-3DAE97D955B5}">
      <dgm:prSet/>
      <dgm:spPr/>
      <dgm:t>
        <a:bodyPr/>
        <a:lstStyle/>
        <a:p>
          <a:pPr rtl="0"/>
          <a:r>
            <a:rPr lang="en-US" dirty="0" smtClean="0"/>
            <a:t>RENDERED</a:t>
          </a:r>
          <a:endParaRPr lang="en-US" dirty="0"/>
        </a:p>
      </dgm:t>
    </dgm:pt>
    <dgm:pt modelId="{3B690FBA-A8E0-411A-8F3E-E584CB3BC061}" type="parTrans" cxnId="{EEABE0EA-581A-4F70-AD26-1DABE0480030}">
      <dgm:prSet/>
      <dgm:spPr/>
      <dgm:t>
        <a:bodyPr/>
        <a:lstStyle/>
        <a:p>
          <a:endParaRPr lang="en-US"/>
        </a:p>
      </dgm:t>
    </dgm:pt>
    <dgm:pt modelId="{9894D92E-0940-4C2E-9140-64606E9743B5}" type="sibTrans" cxnId="{EEABE0EA-581A-4F70-AD26-1DABE0480030}">
      <dgm:prSet/>
      <dgm:spPr/>
      <dgm:t>
        <a:bodyPr/>
        <a:lstStyle/>
        <a:p>
          <a:endParaRPr lang="en-US"/>
        </a:p>
      </dgm:t>
    </dgm:pt>
    <dgm:pt modelId="{CC19437B-E449-4ED3-A253-8A9EFD23081E}" type="pres">
      <dgm:prSet presAssocID="{4974EE02-64EB-47D8-AB18-1B02CEC7A9A4}" presName="hierChild1" presStyleCnt="0">
        <dgm:presLayoutVars>
          <dgm:orgChart val="1"/>
          <dgm:chPref val="1"/>
          <dgm:dir/>
          <dgm:animOne val="branch"/>
          <dgm:animLvl val="lvl"/>
          <dgm:resizeHandles/>
        </dgm:presLayoutVars>
      </dgm:prSet>
      <dgm:spPr/>
      <dgm:t>
        <a:bodyPr/>
        <a:lstStyle/>
        <a:p>
          <a:endParaRPr lang="en-US"/>
        </a:p>
      </dgm:t>
    </dgm:pt>
    <dgm:pt modelId="{A62C1210-6E2E-4554-9A3A-443E8B1C9D92}" type="pres">
      <dgm:prSet presAssocID="{F5F74357-AE47-49D2-918D-509D0F86C670}" presName="hierRoot1" presStyleCnt="0">
        <dgm:presLayoutVars>
          <dgm:hierBranch val="init"/>
        </dgm:presLayoutVars>
      </dgm:prSet>
      <dgm:spPr/>
    </dgm:pt>
    <dgm:pt modelId="{826C39F0-8F9E-40A7-A8F0-0724AA19ED42}" type="pres">
      <dgm:prSet presAssocID="{F5F74357-AE47-49D2-918D-509D0F86C670}" presName="rootComposite1" presStyleCnt="0"/>
      <dgm:spPr/>
    </dgm:pt>
    <dgm:pt modelId="{458A3FDC-8B73-4D46-9D4C-C791A5C18E91}" type="pres">
      <dgm:prSet presAssocID="{F5F74357-AE47-49D2-918D-509D0F86C670}" presName="rootText1" presStyleLbl="node0" presStyleIdx="0" presStyleCnt="1">
        <dgm:presLayoutVars>
          <dgm:chPref val="3"/>
        </dgm:presLayoutVars>
      </dgm:prSet>
      <dgm:spPr/>
      <dgm:t>
        <a:bodyPr/>
        <a:lstStyle/>
        <a:p>
          <a:endParaRPr lang="en-US"/>
        </a:p>
      </dgm:t>
    </dgm:pt>
    <dgm:pt modelId="{068110BB-2FA6-4A8F-A375-8BB995EFAF1F}" type="pres">
      <dgm:prSet presAssocID="{F5F74357-AE47-49D2-918D-509D0F86C670}" presName="rootConnector1" presStyleLbl="node1" presStyleIdx="0" presStyleCnt="0"/>
      <dgm:spPr/>
      <dgm:t>
        <a:bodyPr/>
        <a:lstStyle/>
        <a:p>
          <a:endParaRPr lang="en-US"/>
        </a:p>
      </dgm:t>
    </dgm:pt>
    <dgm:pt modelId="{DB6622DE-F163-4855-B2B2-877A22DCF7C3}" type="pres">
      <dgm:prSet presAssocID="{F5F74357-AE47-49D2-918D-509D0F86C670}" presName="hierChild2" presStyleCnt="0"/>
      <dgm:spPr/>
    </dgm:pt>
    <dgm:pt modelId="{0D50CA1D-F5D9-40DB-B06C-24C33FB8BFC6}" type="pres">
      <dgm:prSet presAssocID="{E4F56038-014C-46D3-9843-59B5C4DE9F46}" presName="Name37" presStyleLbl="parChTrans1D2" presStyleIdx="0" presStyleCnt="4"/>
      <dgm:spPr/>
      <dgm:t>
        <a:bodyPr/>
        <a:lstStyle/>
        <a:p>
          <a:endParaRPr lang="en-US"/>
        </a:p>
      </dgm:t>
    </dgm:pt>
    <dgm:pt modelId="{428D5F78-2DBB-47A0-8E92-E5C2EAB2249A}" type="pres">
      <dgm:prSet presAssocID="{A76AAD51-323F-4B1E-ABE0-D97723EF80B3}" presName="hierRoot2" presStyleCnt="0">
        <dgm:presLayoutVars>
          <dgm:hierBranch val="init"/>
        </dgm:presLayoutVars>
      </dgm:prSet>
      <dgm:spPr/>
    </dgm:pt>
    <dgm:pt modelId="{2BF12475-FA99-4437-B494-ECC153801D78}" type="pres">
      <dgm:prSet presAssocID="{A76AAD51-323F-4B1E-ABE0-D97723EF80B3}" presName="rootComposite" presStyleCnt="0"/>
      <dgm:spPr/>
    </dgm:pt>
    <dgm:pt modelId="{ACB6A7D4-E898-4CC2-9216-CF690E22B6D1}" type="pres">
      <dgm:prSet presAssocID="{A76AAD51-323F-4B1E-ABE0-D97723EF80B3}" presName="rootText" presStyleLbl="node2" presStyleIdx="0" presStyleCnt="4">
        <dgm:presLayoutVars>
          <dgm:chPref val="3"/>
        </dgm:presLayoutVars>
      </dgm:prSet>
      <dgm:spPr/>
      <dgm:t>
        <a:bodyPr/>
        <a:lstStyle/>
        <a:p>
          <a:endParaRPr lang="en-US"/>
        </a:p>
      </dgm:t>
    </dgm:pt>
    <dgm:pt modelId="{9BCEA32C-0007-46A1-AB45-61CA206E34DB}" type="pres">
      <dgm:prSet presAssocID="{A76AAD51-323F-4B1E-ABE0-D97723EF80B3}" presName="rootConnector" presStyleLbl="node2" presStyleIdx="0" presStyleCnt="4"/>
      <dgm:spPr/>
      <dgm:t>
        <a:bodyPr/>
        <a:lstStyle/>
        <a:p>
          <a:endParaRPr lang="en-US"/>
        </a:p>
      </dgm:t>
    </dgm:pt>
    <dgm:pt modelId="{6AA688CC-4C3D-4A1C-A839-1B2161401790}" type="pres">
      <dgm:prSet presAssocID="{A76AAD51-323F-4B1E-ABE0-D97723EF80B3}" presName="hierChild4" presStyleCnt="0"/>
      <dgm:spPr/>
    </dgm:pt>
    <dgm:pt modelId="{EEF3E381-EAB9-45E3-A355-1BF629EF87C1}" type="pres">
      <dgm:prSet presAssocID="{C49EB597-6A4A-483B-8245-ABCB1A73B122}" presName="Name37" presStyleLbl="parChTrans1D3" presStyleIdx="0" presStyleCnt="3"/>
      <dgm:spPr/>
      <dgm:t>
        <a:bodyPr/>
        <a:lstStyle/>
        <a:p>
          <a:endParaRPr lang="en-US"/>
        </a:p>
      </dgm:t>
    </dgm:pt>
    <dgm:pt modelId="{4393C716-A130-410C-B0E9-B49F847D9076}" type="pres">
      <dgm:prSet presAssocID="{57EC887C-B2BA-493F-A097-0A3EF0FA376D}" presName="hierRoot2" presStyleCnt="0">
        <dgm:presLayoutVars>
          <dgm:hierBranch val="init"/>
        </dgm:presLayoutVars>
      </dgm:prSet>
      <dgm:spPr/>
    </dgm:pt>
    <dgm:pt modelId="{3CC7D97F-C65D-46AD-8013-5153CD95849E}" type="pres">
      <dgm:prSet presAssocID="{57EC887C-B2BA-493F-A097-0A3EF0FA376D}" presName="rootComposite" presStyleCnt="0"/>
      <dgm:spPr/>
    </dgm:pt>
    <dgm:pt modelId="{C4E2CFE9-4FDE-42AC-BB16-2307E73C80B4}" type="pres">
      <dgm:prSet presAssocID="{57EC887C-B2BA-493F-A097-0A3EF0FA376D}" presName="rootText" presStyleLbl="node3" presStyleIdx="0" presStyleCnt="3">
        <dgm:presLayoutVars>
          <dgm:chPref val="3"/>
        </dgm:presLayoutVars>
      </dgm:prSet>
      <dgm:spPr/>
      <dgm:t>
        <a:bodyPr/>
        <a:lstStyle/>
        <a:p>
          <a:endParaRPr lang="en-US"/>
        </a:p>
      </dgm:t>
    </dgm:pt>
    <dgm:pt modelId="{030829C4-43F6-4ECA-A930-3E7EA9D2B2C4}" type="pres">
      <dgm:prSet presAssocID="{57EC887C-B2BA-493F-A097-0A3EF0FA376D}" presName="rootConnector" presStyleLbl="node3" presStyleIdx="0" presStyleCnt="3"/>
      <dgm:spPr/>
      <dgm:t>
        <a:bodyPr/>
        <a:lstStyle/>
        <a:p>
          <a:endParaRPr lang="en-US"/>
        </a:p>
      </dgm:t>
    </dgm:pt>
    <dgm:pt modelId="{191ACBA0-A72E-4412-8A57-591370969392}" type="pres">
      <dgm:prSet presAssocID="{57EC887C-B2BA-493F-A097-0A3EF0FA376D}" presName="hierChild4" presStyleCnt="0"/>
      <dgm:spPr/>
    </dgm:pt>
    <dgm:pt modelId="{BDD4F531-8FAB-46DB-BDE3-8718B04B8CA1}" type="pres">
      <dgm:prSet presAssocID="{57EC887C-B2BA-493F-A097-0A3EF0FA376D}" presName="hierChild5" presStyleCnt="0"/>
      <dgm:spPr/>
    </dgm:pt>
    <dgm:pt modelId="{34417FD5-D780-40FA-A0D1-17F5D185BEA1}" type="pres">
      <dgm:prSet presAssocID="{F8F82E56-1EFB-44AC-84AF-7D9C7D37C334}" presName="Name37" presStyleLbl="parChTrans1D3" presStyleIdx="1" presStyleCnt="3"/>
      <dgm:spPr/>
      <dgm:t>
        <a:bodyPr/>
        <a:lstStyle/>
        <a:p>
          <a:endParaRPr lang="en-US"/>
        </a:p>
      </dgm:t>
    </dgm:pt>
    <dgm:pt modelId="{BFED9160-4EF8-44D3-8220-EAECC67A3772}" type="pres">
      <dgm:prSet presAssocID="{B2DFCF72-B890-496F-9C17-59594D9BA799}" presName="hierRoot2" presStyleCnt="0">
        <dgm:presLayoutVars>
          <dgm:hierBranch val="init"/>
        </dgm:presLayoutVars>
      </dgm:prSet>
      <dgm:spPr/>
    </dgm:pt>
    <dgm:pt modelId="{0C4DF511-D471-44E9-91D5-6B04DF44D9EB}" type="pres">
      <dgm:prSet presAssocID="{B2DFCF72-B890-496F-9C17-59594D9BA799}" presName="rootComposite" presStyleCnt="0"/>
      <dgm:spPr/>
    </dgm:pt>
    <dgm:pt modelId="{BB1B1F31-F4C2-4165-BCC2-3FFEA28685E4}" type="pres">
      <dgm:prSet presAssocID="{B2DFCF72-B890-496F-9C17-59594D9BA799}" presName="rootText" presStyleLbl="node3" presStyleIdx="1" presStyleCnt="3">
        <dgm:presLayoutVars>
          <dgm:chPref val="3"/>
        </dgm:presLayoutVars>
      </dgm:prSet>
      <dgm:spPr/>
      <dgm:t>
        <a:bodyPr/>
        <a:lstStyle/>
        <a:p>
          <a:endParaRPr lang="en-US"/>
        </a:p>
      </dgm:t>
    </dgm:pt>
    <dgm:pt modelId="{57C8D8E0-AC6A-4729-9693-D979CB82EAA7}" type="pres">
      <dgm:prSet presAssocID="{B2DFCF72-B890-496F-9C17-59594D9BA799}" presName="rootConnector" presStyleLbl="node3" presStyleIdx="1" presStyleCnt="3"/>
      <dgm:spPr/>
      <dgm:t>
        <a:bodyPr/>
        <a:lstStyle/>
        <a:p>
          <a:endParaRPr lang="en-US"/>
        </a:p>
      </dgm:t>
    </dgm:pt>
    <dgm:pt modelId="{5DBF0B4E-C4AD-4774-8557-6739A90BFE47}" type="pres">
      <dgm:prSet presAssocID="{B2DFCF72-B890-496F-9C17-59594D9BA799}" presName="hierChild4" presStyleCnt="0"/>
      <dgm:spPr/>
    </dgm:pt>
    <dgm:pt modelId="{CFB2194E-3A1F-44C7-9DC0-8C306320AD04}" type="pres">
      <dgm:prSet presAssocID="{B2DFCF72-B890-496F-9C17-59594D9BA799}" presName="hierChild5" presStyleCnt="0"/>
      <dgm:spPr/>
    </dgm:pt>
    <dgm:pt modelId="{FC41D0DA-7B41-4F6D-B110-FE663356D0E6}" type="pres">
      <dgm:prSet presAssocID="{3B690FBA-A8E0-411A-8F3E-E584CB3BC061}" presName="Name37" presStyleLbl="parChTrans1D3" presStyleIdx="2" presStyleCnt="3"/>
      <dgm:spPr/>
      <dgm:t>
        <a:bodyPr/>
        <a:lstStyle/>
        <a:p>
          <a:endParaRPr lang="en-US"/>
        </a:p>
      </dgm:t>
    </dgm:pt>
    <dgm:pt modelId="{DD6C5416-F5F8-48D8-B460-A38BD3755850}" type="pres">
      <dgm:prSet presAssocID="{13E23094-0F9A-4676-AC35-3DAE97D955B5}" presName="hierRoot2" presStyleCnt="0">
        <dgm:presLayoutVars>
          <dgm:hierBranch val="init"/>
        </dgm:presLayoutVars>
      </dgm:prSet>
      <dgm:spPr/>
    </dgm:pt>
    <dgm:pt modelId="{BF8B6B8B-4E96-4158-B578-0FC72E955721}" type="pres">
      <dgm:prSet presAssocID="{13E23094-0F9A-4676-AC35-3DAE97D955B5}" presName="rootComposite" presStyleCnt="0"/>
      <dgm:spPr/>
    </dgm:pt>
    <dgm:pt modelId="{9CC7F85E-76B6-4E31-A200-416A5A387659}" type="pres">
      <dgm:prSet presAssocID="{13E23094-0F9A-4676-AC35-3DAE97D955B5}" presName="rootText" presStyleLbl="node3" presStyleIdx="2" presStyleCnt="3">
        <dgm:presLayoutVars>
          <dgm:chPref val="3"/>
        </dgm:presLayoutVars>
      </dgm:prSet>
      <dgm:spPr/>
      <dgm:t>
        <a:bodyPr/>
        <a:lstStyle/>
        <a:p>
          <a:endParaRPr lang="en-US"/>
        </a:p>
      </dgm:t>
    </dgm:pt>
    <dgm:pt modelId="{F6125177-E2FF-40B9-87D3-F8D39743266B}" type="pres">
      <dgm:prSet presAssocID="{13E23094-0F9A-4676-AC35-3DAE97D955B5}" presName="rootConnector" presStyleLbl="node3" presStyleIdx="2" presStyleCnt="3"/>
      <dgm:spPr/>
      <dgm:t>
        <a:bodyPr/>
        <a:lstStyle/>
        <a:p>
          <a:endParaRPr lang="en-US"/>
        </a:p>
      </dgm:t>
    </dgm:pt>
    <dgm:pt modelId="{D6C01F9C-A0F3-41C4-88C6-3C993E2FE506}" type="pres">
      <dgm:prSet presAssocID="{13E23094-0F9A-4676-AC35-3DAE97D955B5}" presName="hierChild4" presStyleCnt="0"/>
      <dgm:spPr/>
    </dgm:pt>
    <dgm:pt modelId="{C77C508F-514A-426D-8F56-24F03C8D473F}" type="pres">
      <dgm:prSet presAssocID="{13E23094-0F9A-4676-AC35-3DAE97D955B5}" presName="hierChild5" presStyleCnt="0"/>
      <dgm:spPr/>
    </dgm:pt>
    <dgm:pt modelId="{831A03BE-D2D3-481E-8782-608FCC9DF7B4}" type="pres">
      <dgm:prSet presAssocID="{A76AAD51-323F-4B1E-ABE0-D97723EF80B3}" presName="hierChild5" presStyleCnt="0"/>
      <dgm:spPr/>
    </dgm:pt>
    <dgm:pt modelId="{A37C4C95-0157-4E0F-B998-36BE520DFBD5}" type="pres">
      <dgm:prSet presAssocID="{63133520-180E-4618-A637-DE3FE215FD60}" presName="Name37" presStyleLbl="parChTrans1D2" presStyleIdx="1" presStyleCnt="4"/>
      <dgm:spPr/>
      <dgm:t>
        <a:bodyPr/>
        <a:lstStyle/>
        <a:p>
          <a:endParaRPr lang="en-US"/>
        </a:p>
      </dgm:t>
    </dgm:pt>
    <dgm:pt modelId="{4FBB57CD-3B2B-4DB0-9183-43D0E0FF612D}" type="pres">
      <dgm:prSet presAssocID="{99489244-5B33-4D1A-9832-1D984C5898F3}" presName="hierRoot2" presStyleCnt="0">
        <dgm:presLayoutVars>
          <dgm:hierBranch val="init"/>
        </dgm:presLayoutVars>
      </dgm:prSet>
      <dgm:spPr/>
    </dgm:pt>
    <dgm:pt modelId="{976F73EC-D327-48E5-9BC1-48AE97D74A96}" type="pres">
      <dgm:prSet presAssocID="{99489244-5B33-4D1A-9832-1D984C5898F3}" presName="rootComposite" presStyleCnt="0"/>
      <dgm:spPr/>
    </dgm:pt>
    <dgm:pt modelId="{258248E3-0A84-473F-B929-1F869583264C}" type="pres">
      <dgm:prSet presAssocID="{99489244-5B33-4D1A-9832-1D984C5898F3}" presName="rootText" presStyleLbl="node2" presStyleIdx="1" presStyleCnt="4">
        <dgm:presLayoutVars>
          <dgm:chPref val="3"/>
        </dgm:presLayoutVars>
      </dgm:prSet>
      <dgm:spPr/>
      <dgm:t>
        <a:bodyPr/>
        <a:lstStyle/>
        <a:p>
          <a:endParaRPr lang="en-US"/>
        </a:p>
      </dgm:t>
    </dgm:pt>
    <dgm:pt modelId="{BFCFDCC9-4361-414D-A8C4-9F31156DA2F1}" type="pres">
      <dgm:prSet presAssocID="{99489244-5B33-4D1A-9832-1D984C5898F3}" presName="rootConnector" presStyleLbl="node2" presStyleIdx="1" presStyleCnt="4"/>
      <dgm:spPr/>
      <dgm:t>
        <a:bodyPr/>
        <a:lstStyle/>
        <a:p>
          <a:endParaRPr lang="en-US"/>
        </a:p>
      </dgm:t>
    </dgm:pt>
    <dgm:pt modelId="{773D8557-1ABF-4ECE-8AE1-C1DED66CB625}" type="pres">
      <dgm:prSet presAssocID="{99489244-5B33-4D1A-9832-1D984C5898F3}" presName="hierChild4" presStyleCnt="0"/>
      <dgm:spPr/>
    </dgm:pt>
    <dgm:pt modelId="{A473C671-E008-4B2E-95C0-044EB077F602}" type="pres">
      <dgm:prSet presAssocID="{99489244-5B33-4D1A-9832-1D984C5898F3}" presName="hierChild5" presStyleCnt="0"/>
      <dgm:spPr/>
    </dgm:pt>
    <dgm:pt modelId="{E6AAADB6-4DB9-4103-9732-55B33605D5BD}" type="pres">
      <dgm:prSet presAssocID="{F2DFA317-BF75-4172-9DA9-B6E9A452ECF5}" presName="Name37" presStyleLbl="parChTrans1D2" presStyleIdx="2" presStyleCnt="4"/>
      <dgm:spPr/>
      <dgm:t>
        <a:bodyPr/>
        <a:lstStyle/>
        <a:p>
          <a:endParaRPr lang="en-US"/>
        </a:p>
      </dgm:t>
    </dgm:pt>
    <dgm:pt modelId="{9B5683A1-19DE-4129-8BF9-01F98B0279EA}" type="pres">
      <dgm:prSet presAssocID="{34BB3A11-3185-4D37-BC55-F2265026CE06}" presName="hierRoot2" presStyleCnt="0">
        <dgm:presLayoutVars>
          <dgm:hierBranch val="init"/>
        </dgm:presLayoutVars>
      </dgm:prSet>
      <dgm:spPr/>
    </dgm:pt>
    <dgm:pt modelId="{F80601FD-2CAC-49D8-9F06-F324FF88EF07}" type="pres">
      <dgm:prSet presAssocID="{34BB3A11-3185-4D37-BC55-F2265026CE06}" presName="rootComposite" presStyleCnt="0"/>
      <dgm:spPr/>
    </dgm:pt>
    <dgm:pt modelId="{A02B0EDE-CC67-4DAB-B775-F2465A1493FD}" type="pres">
      <dgm:prSet presAssocID="{34BB3A11-3185-4D37-BC55-F2265026CE06}" presName="rootText" presStyleLbl="node2" presStyleIdx="2" presStyleCnt="4">
        <dgm:presLayoutVars>
          <dgm:chPref val="3"/>
        </dgm:presLayoutVars>
      </dgm:prSet>
      <dgm:spPr/>
      <dgm:t>
        <a:bodyPr/>
        <a:lstStyle/>
        <a:p>
          <a:endParaRPr lang="en-US"/>
        </a:p>
      </dgm:t>
    </dgm:pt>
    <dgm:pt modelId="{C5140016-44BA-453D-981A-215430AE7A27}" type="pres">
      <dgm:prSet presAssocID="{34BB3A11-3185-4D37-BC55-F2265026CE06}" presName="rootConnector" presStyleLbl="node2" presStyleIdx="2" presStyleCnt="4"/>
      <dgm:spPr/>
      <dgm:t>
        <a:bodyPr/>
        <a:lstStyle/>
        <a:p>
          <a:endParaRPr lang="en-US"/>
        </a:p>
      </dgm:t>
    </dgm:pt>
    <dgm:pt modelId="{23A6788E-6195-4C00-93F8-9E7B494921B6}" type="pres">
      <dgm:prSet presAssocID="{34BB3A11-3185-4D37-BC55-F2265026CE06}" presName="hierChild4" presStyleCnt="0"/>
      <dgm:spPr/>
    </dgm:pt>
    <dgm:pt modelId="{BBE36549-A391-4C84-81A5-50B7151CA6DE}" type="pres">
      <dgm:prSet presAssocID="{34BB3A11-3185-4D37-BC55-F2265026CE06}" presName="hierChild5" presStyleCnt="0"/>
      <dgm:spPr/>
    </dgm:pt>
    <dgm:pt modelId="{BDD56CE7-F563-4443-89EB-B2FF858614B5}" type="pres">
      <dgm:prSet presAssocID="{8D2CB98A-B9B0-4C1D-A3F0-B5192575FE85}" presName="Name37" presStyleLbl="parChTrans1D2" presStyleIdx="3" presStyleCnt="4"/>
      <dgm:spPr/>
      <dgm:t>
        <a:bodyPr/>
        <a:lstStyle/>
        <a:p>
          <a:endParaRPr lang="en-US"/>
        </a:p>
      </dgm:t>
    </dgm:pt>
    <dgm:pt modelId="{71DD395E-0AB6-431B-8390-15EB01FA297B}" type="pres">
      <dgm:prSet presAssocID="{FADAB44D-2F51-4CA1-9C18-387AC4AAE682}" presName="hierRoot2" presStyleCnt="0">
        <dgm:presLayoutVars>
          <dgm:hierBranch val="init"/>
        </dgm:presLayoutVars>
      </dgm:prSet>
      <dgm:spPr/>
    </dgm:pt>
    <dgm:pt modelId="{583CD526-6B31-4319-B383-C00D021BDBBD}" type="pres">
      <dgm:prSet presAssocID="{FADAB44D-2F51-4CA1-9C18-387AC4AAE682}" presName="rootComposite" presStyleCnt="0"/>
      <dgm:spPr/>
    </dgm:pt>
    <dgm:pt modelId="{F4870A15-6AF7-453D-8A47-12CA13CB99B9}" type="pres">
      <dgm:prSet presAssocID="{FADAB44D-2F51-4CA1-9C18-387AC4AAE682}" presName="rootText" presStyleLbl="node2" presStyleIdx="3" presStyleCnt="4">
        <dgm:presLayoutVars>
          <dgm:chPref val="3"/>
        </dgm:presLayoutVars>
      </dgm:prSet>
      <dgm:spPr/>
      <dgm:t>
        <a:bodyPr/>
        <a:lstStyle/>
        <a:p>
          <a:endParaRPr lang="en-US"/>
        </a:p>
      </dgm:t>
    </dgm:pt>
    <dgm:pt modelId="{553A63A9-C378-41C1-A5DD-41B8CD61D244}" type="pres">
      <dgm:prSet presAssocID="{FADAB44D-2F51-4CA1-9C18-387AC4AAE682}" presName="rootConnector" presStyleLbl="node2" presStyleIdx="3" presStyleCnt="4"/>
      <dgm:spPr/>
      <dgm:t>
        <a:bodyPr/>
        <a:lstStyle/>
        <a:p>
          <a:endParaRPr lang="en-US"/>
        </a:p>
      </dgm:t>
    </dgm:pt>
    <dgm:pt modelId="{32D02040-5590-4A95-8040-366081D3ADBB}" type="pres">
      <dgm:prSet presAssocID="{FADAB44D-2F51-4CA1-9C18-387AC4AAE682}" presName="hierChild4" presStyleCnt="0"/>
      <dgm:spPr/>
    </dgm:pt>
    <dgm:pt modelId="{64A644E9-F545-4DEE-8889-E996ED4F5BD9}" type="pres">
      <dgm:prSet presAssocID="{FADAB44D-2F51-4CA1-9C18-387AC4AAE682}" presName="hierChild5" presStyleCnt="0"/>
      <dgm:spPr/>
    </dgm:pt>
    <dgm:pt modelId="{D1C26662-202D-4359-8D59-BE28E7845370}" type="pres">
      <dgm:prSet presAssocID="{F5F74357-AE47-49D2-918D-509D0F86C670}" presName="hierChild3" presStyleCnt="0"/>
      <dgm:spPr/>
    </dgm:pt>
  </dgm:ptLst>
  <dgm:cxnLst>
    <dgm:cxn modelId="{7326CEAD-1173-4DC3-9564-AB4301D5DFA3}" type="presOf" srcId="{8D2CB98A-B9B0-4C1D-A3F0-B5192575FE85}" destId="{BDD56CE7-F563-4443-89EB-B2FF858614B5}" srcOrd="0" destOrd="0" presId="urn:microsoft.com/office/officeart/2005/8/layout/orgChart1"/>
    <dgm:cxn modelId="{1727A824-5BD3-4FCF-8DF6-95771D52E019}" type="presOf" srcId="{FADAB44D-2F51-4CA1-9C18-387AC4AAE682}" destId="{F4870A15-6AF7-453D-8A47-12CA13CB99B9}" srcOrd="0" destOrd="0" presId="urn:microsoft.com/office/officeart/2005/8/layout/orgChart1"/>
    <dgm:cxn modelId="{0BFF9A35-DAC8-4E6A-8CF9-BBE972D33965}" srcId="{4974EE02-64EB-47D8-AB18-1B02CEC7A9A4}" destId="{F5F74357-AE47-49D2-918D-509D0F86C670}" srcOrd="0" destOrd="0" parTransId="{0412A4AB-0014-48A9-A194-C9DC124EBCA7}" sibTransId="{D687A394-2ADE-4B97-B672-90B462867651}"/>
    <dgm:cxn modelId="{73A93CD7-E23E-47C4-ABCE-80018266414A}" srcId="{F5F74357-AE47-49D2-918D-509D0F86C670}" destId="{34BB3A11-3185-4D37-BC55-F2265026CE06}" srcOrd="2" destOrd="0" parTransId="{F2DFA317-BF75-4172-9DA9-B6E9A452ECF5}" sibTransId="{76CDA249-A8B4-46B7-815B-3D04CDE89BE1}"/>
    <dgm:cxn modelId="{391FD389-FAA4-4CB3-BBCC-42CA795BB7A0}" type="presOf" srcId="{F5F74357-AE47-49D2-918D-509D0F86C670}" destId="{458A3FDC-8B73-4D46-9D4C-C791A5C18E91}" srcOrd="0" destOrd="0" presId="urn:microsoft.com/office/officeart/2005/8/layout/orgChart1"/>
    <dgm:cxn modelId="{EEABE0EA-581A-4F70-AD26-1DABE0480030}" srcId="{A76AAD51-323F-4B1E-ABE0-D97723EF80B3}" destId="{13E23094-0F9A-4676-AC35-3DAE97D955B5}" srcOrd="2" destOrd="0" parTransId="{3B690FBA-A8E0-411A-8F3E-E584CB3BC061}" sibTransId="{9894D92E-0940-4C2E-9140-64606E9743B5}"/>
    <dgm:cxn modelId="{B11F319E-A24C-4AA7-8AF3-516ECB90826E}" type="presOf" srcId="{F2DFA317-BF75-4172-9DA9-B6E9A452ECF5}" destId="{E6AAADB6-4DB9-4103-9732-55B33605D5BD}" srcOrd="0" destOrd="0" presId="urn:microsoft.com/office/officeart/2005/8/layout/orgChart1"/>
    <dgm:cxn modelId="{6DA15EA5-DE88-46E0-B7DE-8525592F62A0}" type="presOf" srcId="{57EC887C-B2BA-493F-A097-0A3EF0FA376D}" destId="{C4E2CFE9-4FDE-42AC-BB16-2307E73C80B4}" srcOrd="0" destOrd="0" presId="urn:microsoft.com/office/officeart/2005/8/layout/orgChart1"/>
    <dgm:cxn modelId="{5B31A446-0A81-4E40-A8B0-88CC7315EAF6}" type="presOf" srcId="{4974EE02-64EB-47D8-AB18-1B02CEC7A9A4}" destId="{CC19437B-E449-4ED3-A253-8A9EFD23081E}" srcOrd="0" destOrd="0" presId="urn:microsoft.com/office/officeart/2005/8/layout/orgChart1"/>
    <dgm:cxn modelId="{3D783546-E634-4F25-9967-FFF2B4BFD559}" type="presOf" srcId="{F5F74357-AE47-49D2-918D-509D0F86C670}" destId="{068110BB-2FA6-4A8F-A375-8BB995EFAF1F}" srcOrd="1" destOrd="0" presId="urn:microsoft.com/office/officeart/2005/8/layout/orgChart1"/>
    <dgm:cxn modelId="{30E13057-AC1A-4E6F-B7A0-CBB7525754DE}" type="presOf" srcId="{99489244-5B33-4D1A-9832-1D984C5898F3}" destId="{258248E3-0A84-473F-B929-1F869583264C}" srcOrd="0" destOrd="0" presId="urn:microsoft.com/office/officeart/2005/8/layout/orgChart1"/>
    <dgm:cxn modelId="{1E689CE3-707D-4E88-A3B8-43198808B2D5}" type="presOf" srcId="{13E23094-0F9A-4676-AC35-3DAE97D955B5}" destId="{9CC7F85E-76B6-4E31-A200-416A5A387659}" srcOrd="0" destOrd="0" presId="urn:microsoft.com/office/officeart/2005/8/layout/orgChart1"/>
    <dgm:cxn modelId="{C7BC76F7-52C5-42AE-9147-C28602D257C8}" type="presOf" srcId="{C49EB597-6A4A-483B-8245-ABCB1A73B122}" destId="{EEF3E381-EAB9-45E3-A355-1BF629EF87C1}" srcOrd="0" destOrd="0" presId="urn:microsoft.com/office/officeart/2005/8/layout/orgChart1"/>
    <dgm:cxn modelId="{67F8DDB1-65AB-410A-A0DD-6147DA75512C}" srcId="{A76AAD51-323F-4B1E-ABE0-D97723EF80B3}" destId="{57EC887C-B2BA-493F-A097-0A3EF0FA376D}" srcOrd="0" destOrd="0" parTransId="{C49EB597-6A4A-483B-8245-ABCB1A73B122}" sibTransId="{36485B66-1EEE-4797-B532-D7CFE2D6E04F}"/>
    <dgm:cxn modelId="{B8152784-8982-4E0D-AF92-D1276C6D548F}" srcId="{F5F74357-AE47-49D2-918D-509D0F86C670}" destId="{A76AAD51-323F-4B1E-ABE0-D97723EF80B3}" srcOrd="0" destOrd="0" parTransId="{E4F56038-014C-46D3-9843-59B5C4DE9F46}" sibTransId="{41C9D66A-DED8-4BA1-9EF3-954E5750917F}"/>
    <dgm:cxn modelId="{B4039F6C-6E3D-41DF-A745-BB6CD94ED42B}" type="presOf" srcId="{13E23094-0F9A-4676-AC35-3DAE97D955B5}" destId="{F6125177-E2FF-40B9-87D3-F8D39743266B}" srcOrd="1" destOrd="0" presId="urn:microsoft.com/office/officeart/2005/8/layout/orgChart1"/>
    <dgm:cxn modelId="{CA90DF38-35EF-425A-A110-F5C507586FDE}" type="presOf" srcId="{A76AAD51-323F-4B1E-ABE0-D97723EF80B3}" destId="{9BCEA32C-0007-46A1-AB45-61CA206E34DB}" srcOrd="1" destOrd="0" presId="urn:microsoft.com/office/officeart/2005/8/layout/orgChart1"/>
    <dgm:cxn modelId="{F13FB459-A831-4E08-9FD2-6AC20D2F90FD}" type="presOf" srcId="{B2DFCF72-B890-496F-9C17-59594D9BA799}" destId="{57C8D8E0-AC6A-4729-9693-D979CB82EAA7}" srcOrd="1" destOrd="0" presId="urn:microsoft.com/office/officeart/2005/8/layout/orgChart1"/>
    <dgm:cxn modelId="{6BC96F72-1EE1-43DB-BE04-2E33054E4FB2}" srcId="{F5F74357-AE47-49D2-918D-509D0F86C670}" destId="{99489244-5B33-4D1A-9832-1D984C5898F3}" srcOrd="1" destOrd="0" parTransId="{63133520-180E-4618-A637-DE3FE215FD60}" sibTransId="{BB05656E-31AB-4A32-85EC-A632427BD452}"/>
    <dgm:cxn modelId="{7A1F9A7E-A92D-4364-B89B-CF6A395D25DA}" type="presOf" srcId="{99489244-5B33-4D1A-9832-1D984C5898F3}" destId="{BFCFDCC9-4361-414D-A8C4-9F31156DA2F1}" srcOrd="1" destOrd="0" presId="urn:microsoft.com/office/officeart/2005/8/layout/orgChart1"/>
    <dgm:cxn modelId="{58BD4BCC-341A-4ED4-8EDE-6ACB2B2907AB}" type="presOf" srcId="{3B690FBA-A8E0-411A-8F3E-E584CB3BC061}" destId="{FC41D0DA-7B41-4F6D-B110-FE663356D0E6}" srcOrd="0" destOrd="0" presId="urn:microsoft.com/office/officeart/2005/8/layout/orgChart1"/>
    <dgm:cxn modelId="{3F4855BE-EA37-4C99-BC7C-70466D6BEA35}" srcId="{F5F74357-AE47-49D2-918D-509D0F86C670}" destId="{FADAB44D-2F51-4CA1-9C18-387AC4AAE682}" srcOrd="3" destOrd="0" parTransId="{8D2CB98A-B9B0-4C1D-A3F0-B5192575FE85}" sibTransId="{B4D6749B-5575-4C50-8454-93F1138B9205}"/>
    <dgm:cxn modelId="{D4641FE3-7939-41CB-8D7F-BD827D01147B}" type="presOf" srcId="{34BB3A11-3185-4D37-BC55-F2265026CE06}" destId="{A02B0EDE-CC67-4DAB-B775-F2465A1493FD}" srcOrd="0" destOrd="0" presId="urn:microsoft.com/office/officeart/2005/8/layout/orgChart1"/>
    <dgm:cxn modelId="{7B2CC292-9C76-4353-A5D4-EE234DD7CC3F}" type="presOf" srcId="{B2DFCF72-B890-496F-9C17-59594D9BA799}" destId="{BB1B1F31-F4C2-4165-BCC2-3FFEA28685E4}" srcOrd="0" destOrd="0" presId="urn:microsoft.com/office/officeart/2005/8/layout/orgChart1"/>
    <dgm:cxn modelId="{73DF1E48-6861-4E6E-A03D-F0A266A78FCD}" type="presOf" srcId="{E4F56038-014C-46D3-9843-59B5C4DE9F46}" destId="{0D50CA1D-F5D9-40DB-B06C-24C33FB8BFC6}" srcOrd="0" destOrd="0" presId="urn:microsoft.com/office/officeart/2005/8/layout/orgChart1"/>
    <dgm:cxn modelId="{FF9A34D9-CF20-4874-BF65-1F9DF8997575}" srcId="{A76AAD51-323F-4B1E-ABE0-D97723EF80B3}" destId="{B2DFCF72-B890-496F-9C17-59594D9BA799}" srcOrd="1" destOrd="0" parTransId="{F8F82E56-1EFB-44AC-84AF-7D9C7D37C334}" sibTransId="{59E7D3F3-0D3D-446D-B108-8807F5289112}"/>
    <dgm:cxn modelId="{69380079-427D-4493-8997-A2430BDC6CBA}" type="presOf" srcId="{A76AAD51-323F-4B1E-ABE0-D97723EF80B3}" destId="{ACB6A7D4-E898-4CC2-9216-CF690E22B6D1}" srcOrd="0" destOrd="0" presId="urn:microsoft.com/office/officeart/2005/8/layout/orgChart1"/>
    <dgm:cxn modelId="{012FA217-F91C-4197-BDBC-FAE61A573B93}" type="presOf" srcId="{F8F82E56-1EFB-44AC-84AF-7D9C7D37C334}" destId="{34417FD5-D780-40FA-A0D1-17F5D185BEA1}" srcOrd="0" destOrd="0" presId="urn:microsoft.com/office/officeart/2005/8/layout/orgChart1"/>
    <dgm:cxn modelId="{6CC7F98B-9ACE-41FF-9F4E-42A9A6B0BDC7}" type="presOf" srcId="{FADAB44D-2F51-4CA1-9C18-387AC4AAE682}" destId="{553A63A9-C378-41C1-A5DD-41B8CD61D244}" srcOrd="1" destOrd="0" presId="urn:microsoft.com/office/officeart/2005/8/layout/orgChart1"/>
    <dgm:cxn modelId="{B8EF2CDA-04CA-4C21-93D7-CDF5251EDA06}" type="presOf" srcId="{34BB3A11-3185-4D37-BC55-F2265026CE06}" destId="{C5140016-44BA-453D-981A-215430AE7A27}" srcOrd="1" destOrd="0" presId="urn:microsoft.com/office/officeart/2005/8/layout/orgChart1"/>
    <dgm:cxn modelId="{7D0328D6-AEB0-46FC-8D9F-E12733BD8710}" type="presOf" srcId="{57EC887C-B2BA-493F-A097-0A3EF0FA376D}" destId="{030829C4-43F6-4ECA-A930-3E7EA9D2B2C4}" srcOrd="1" destOrd="0" presId="urn:microsoft.com/office/officeart/2005/8/layout/orgChart1"/>
    <dgm:cxn modelId="{4CCB07A3-1DCB-41F9-BF03-B5A4AF2A791D}" type="presOf" srcId="{63133520-180E-4618-A637-DE3FE215FD60}" destId="{A37C4C95-0157-4E0F-B998-36BE520DFBD5}" srcOrd="0" destOrd="0" presId="urn:microsoft.com/office/officeart/2005/8/layout/orgChart1"/>
    <dgm:cxn modelId="{19276C01-6DD7-4A60-A786-16CBA606CC08}" type="presParOf" srcId="{CC19437B-E449-4ED3-A253-8A9EFD23081E}" destId="{A62C1210-6E2E-4554-9A3A-443E8B1C9D92}" srcOrd="0" destOrd="0" presId="urn:microsoft.com/office/officeart/2005/8/layout/orgChart1"/>
    <dgm:cxn modelId="{6BDCF969-D534-4A15-B341-0EF1638ECAA6}" type="presParOf" srcId="{A62C1210-6E2E-4554-9A3A-443E8B1C9D92}" destId="{826C39F0-8F9E-40A7-A8F0-0724AA19ED42}" srcOrd="0" destOrd="0" presId="urn:microsoft.com/office/officeart/2005/8/layout/orgChart1"/>
    <dgm:cxn modelId="{E76921C0-BDA5-4339-BB3B-042C414CC343}" type="presParOf" srcId="{826C39F0-8F9E-40A7-A8F0-0724AA19ED42}" destId="{458A3FDC-8B73-4D46-9D4C-C791A5C18E91}" srcOrd="0" destOrd="0" presId="urn:microsoft.com/office/officeart/2005/8/layout/orgChart1"/>
    <dgm:cxn modelId="{26544D38-3F5A-48E8-8D63-E7CC84A9791F}" type="presParOf" srcId="{826C39F0-8F9E-40A7-A8F0-0724AA19ED42}" destId="{068110BB-2FA6-4A8F-A375-8BB995EFAF1F}" srcOrd="1" destOrd="0" presId="urn:microsoft.com/office/officeart/2005/8/layout/orgChart1"/>
    <dgm:cxn modelId="{6262E8A2-69C5-4820-BA31-123F97800674}" type="presParOf" srcId="{A62C1210-6E2E-4554-9A3A-443E8B1C9D92}" destId="{DB6622DE-F163-4855-B2B2-877A22DCF7C3}" srcOrd="1" destOrd="0" presId="urn:microsoft.com/office/officeart/2005/8/layout/orgChart1"/>
    <dgm:cxn modelId="{92A4C324-98AD-4D0A-89BB-6F6EB484C930}" type="presParOf" srcId="{DB6622DE-F163-4855-B2B2-877A22DCF7C3}" destId="{0D50CA1D-F5D9-40DB-B06C-24C33FB8BFC6}" srcOrd="0" destOrd="0" presId="urn:microsoft.com/office/officeart/2005/8/layout/orgChart1"/>
    <dgm:cxn modelId="{77CC9FE9-E86C-4A63-9B0A-005FE81487E3}" type="presParOf" srcId="{DB6622DE-F163-4855-B2B2-877A22DCF7C3}" destId="{428D5F78-2DBB-47A0-8E92-E5C2EAB2249A}" srcOrd="1" destOrd="0" presId="urn:microsoft.com/office/officeart/2005/8/layout/orgChart1"/>
    <dgm:cxn modelId="{CD04C8E7-716F-4BA5-92D0-898FD3774C27}" type="presParOf" srcId="{428D5F78-2DBB-47A0-8E92-E5C2EAB2249A}" destId="{2BF12475-FA99-4437-B494-ECC153801D78}" srcOrd="0" destOrd="0" presId="urn:microsoft.com/office/officeart/2005/8/layout/orgChart1"/>
    <dgm:cxn modelId="{9ACE1913-E37E-409F-8AF8-15D6BF44F6AB}" type="presParOf" srcId="{2BF12475-FA99-4437-B494-ECC153801D78}" destId="{ACB6A7D4-E898-4CC2-9216-CF690E22B6D1}" srcOrd="0" destOrd="0" presId="urn:microsoft.com/office/officeart/2005/8/layout/orgChart1"/>
    <dgm:cxn modelId="{096D161C-615A-4B61-802B-76610233FDA3}" type="presParOf" srcId="{2BF12475-FA99-4437-B494-ECC153801D78}" destId="{9BCEA32C-0007-46A1-AB45-61CA206E34DB}" srcOrd="1" destOrd="0" presId="urn:microsoft.com/office/officeart/2005/8/layout/orgChart1"/>
    <dgm:cxn modelId="{BA8888CD-2C77-4B50-9B9E-48E2B2125D4C}" type="presParOf" srcId="{428D5F78-2DBB-47A0-8E92-E5C2EAB2249A}" destId="{6AA688CC-4C3D-4A1C-A839-1B2161401790}" srcOrd="1" destOrd="0" presId="urn:microsoft.com/office/officeart/2005/8/layout/orgChart1"/>
    <dgm:cxn modelId="{90FE3970-2B75-4EE2-9D11-4CCABAB3564C}" type="presParOf" srcId="{6AA688CC-4C3D-4A1C-A839-1B2161401790}" destId="{EEF3E381-EAB9-45E3-A355-1BF629EF87C1}" srcOrd="0" destOrd="0" presId="urn:microsoft.com/office/officeart/2005/8/layout/orgChart1"/>
    <dgm:cxn modelId="{080F211C-EBA8-41DF-BE8B-100F20494A16}" type="presParOf" srcId="{6AA688CC-4C3D-4A1C-A839-1B2161401790}" destId="{4393C716-A130-410C-B0E9-B49F847D9076}" srcOrd="1" destOrd="0" presId="urn:microsoft.com/office/officeart/2005/8/layout/orgChart1"/>
    <dgm:cxn modelId="{D63C3081-5DDA-42D8-89C5-6B83C7F440B8}" type="presParOf" srcId="{4393C716-A130-410C-B0E9-B49F847D9076}" destId="{3CC7D97F-C65D-46AD-8013-5153CD95849E}" srcOrd="0" destOrd="0" presId="urn:microsoft.com/office/officeart/2005/8/layout/orgChart1"/>
    <dgm:cxn modelId="{05ED9C17-0130-4A58-8669-D96DEEF10E80}" type="presParOf" srcId="{3CC7D97F-C65D-46AD-8013-5153CD95849E}" destId="{C4E2CFE9-4FDE-42AC-BB16-2307E73C80B4}" srcOrd="0" destOrd="0" presId="urn:microsoft.com/office/officeart/2005/8/layout/orgChart1"/>
    <dgm:cxn modelId="{A1F92E8C-222C-4872-B3DD-0CB8C05702A7}" type="presParOf" srcId="{3CC7D97F-C65D-46AD-8013-5153CD95849E}" destId="{030829C4-43F6-4ECA-A930-3E7EA9D2B2C4}" srcOrd="1" destOrd="0" presId="urn:microsoft.com/office/officeart/2005/8/layout/orgChart1"/>
    <dgm:cxn modelId="{10AC1140-737E-46BF-8FDC-ABD0773B33E6}" type="presParOf" srcId="{4393C716-A130-410C-B0E9-B49F847D9076}" destId="{191ACBA0-A72E-4412-8A57-591370969392}" srcOrd="1" destOrd="0" presId="urn:microsoft.com/office/officeart/2005/8/layout/orgChart1"/>
    <dgm:cxn modelId="{1C7A6E6D-70FD-4E3A-AADD-BC00BF691609}" type="presParOf" srcId="{4393C716-A130-410C-B0E9-B49F847D9076}" destId="{BDD4F531-8FAB-46DB-BDE3-8718B04B8CA1}" srcOrd="2" destOrd="0" presId="urn:microsoft.com/office/officeart/2005/8/layout/orgChart1"/>
    <dgm:cxn modelId="{DE5BF8F2-22F3-4B07-9410-0BF91BE5F98B}" type="presParOf" srcId="{6AA688CC-4C3D-4A1C-A839-1B2161401790}" destId="{34417FD5-D780-40FA-A0D1-17F5D185BEA1}" srcOrd="2" destOrd="0" presId="urn:microsoft.com/office/officeart/2005/8/layout/orgChart1"/>
    <dgm:cxn modelId="{C1A585CB-57A2-4113-8698-160557B1FBB4}" type="presParOf" srcId="{6AA688CC-4C3D-4A1C-A839-1B2161401790}" destId="{BFED9160-4EF8-44D3-8220-EAECC67A3772}" srcOrd="3" destOrd="0" presId="urn:microsoft.com/office/officeart/2005/8/layout/orgChart1"/>
    <dgm:cxn modelId="{093C5ECC-DEF7-4F51-8773-D4AA819DD156}" type="presParOf" srcId="{BFED9160-4EF8-44D3-8220-EAECC67A3772}" destId="{0C4DF511-D471-44E9-91D5-6B04DF44D9EB}" srcOrd="0" destOrd="0" presId="urn:microsoft.com/office/officeart/2005/8/layout/orgChart1"/>
    <dgm:cxn modelId="{0FC61F68-AE01-47C1-A247-621F7048A3BC}" type="presParOf" srcId="{0C4DF511-D471-44E9-91D5-6B04DF44D9EB}" destId="{BB1B1F31-F4C2-4165-BCC2-3FFEA28685E4}" srcOrd="0" destOrd="0" presId="urn:microsoft.com/office/officeart/2005/8/layout/orgChart1"/>
    <dgm:cxn modelId="{BA92057D-4FC8-47E6-A1ED-2E88C7788EC8}" type="presParOf" srcId="{0C4DF511-D471-44E9-91D5-6B04DF44D9EB}" destId="{57C8D8E0-AC6A-4729-9693-D979CB82EAA7}" srcOrd="1" destOrd="0" presId="urn:microsoft.com/office/officeart/2005/8/layout/orgChart1"/>
    <dgm:cxn modelId="{284B350A-1C2E-4D62-88E5-08F06E2100BA}" type="presParOf" srcId="{BFED9160-4EF8-44D3-8220-EAECC67A3772}" destId="{5DBF0B4E-C4AD-4774-8557-6739A90BFE47}" srcOrd="1" destOrd="0" presId="urn:microsoft.com/office/officeart/2005/8/layout/orgChart1"/>
    <dgm:cxn modelId="{B5DB8313-95FA-4BB8-AF85-64017E3BE8A5}" type="presParOf" srcId="{BFED9160-4EF8-44D3-8220-EAECC67A3772}" destId="{CFB2194E-3A1F-44C7-9DC0-8C306320AD04}" srcOrd="2" destOrd="0" presId="urn:microsoft.com/office/officeart/2005/8/layout/orgChart1"/>
    <dgm:cxn modelId="{90F99B39-E1B6-42DD-A06A-05F1B21C5FD1}" type="presParOf" srcId="{6AA688CC-4C3D-4A1C-A839-1B2161401790}" destId="{FC41D0DA-7B41-4F6D-B110-FE663356D0E6}" srcOrd="4" destOrd="0" presId="urn:microsoft.com/office/officeart/2005/8/layout/orgChart1"/>
    <dgm:cxn modelId="{3EED36E0-0EB2-48C7-B491-EC0457E32E14}" type="presParOf" srcId="{6AA688CC-4C3D-4A1C-A839-1B2161401790}" destId="{DD6C5416-F5F8-48D8-B460-A38BD3755850}" srcOrd="5" destOrd="0" presId="urn:microsoft.com/office/officeart/2005/8/layout/orgChart1"/>
    <dgm:cxn modelId="{8FF89B02-2EA0-44D2-99CE-585D2B4615F3}" type="presParOf" srcId="{DD6C5416-F5F8-48D8-B460-A38BD3755850}" destId="{BF8B6B8B-4E96-4158-B578-0FC72E955721}" srcOrd="0" destOrd="0" presId="urn:microsoft.com/office/officeart/2005/8/layout/orgChart1"/>
    <dgm:cxn modelId="{F76C273E-4105-4EEF-A8B3-401CD6C2B126}" type="presParOf" srcId="{BF8B6B8B-4E96-4158-B578-0FC72E955721}" destId="{9CC7F85E-76B6-4E31-A200-416A5A387659}" srcOrd="0" destOrd="0" presId="urn:microsoft.com/office/officeart/2005/8/layout/orgChart1"/>
    <dgm:cxn modelId="{53637AE2-0A04-401E-9EB4-A8C6A4F118D6}" type="presParOf" srcId="{BF8B6B8B-4E96-4158-B578-0FC72E955721}" destId="{F6125177-E2FF-40B9-87D3-F8D39743266B}" srcOrd="1" destOrd="0" presId="urn:microsoft.com/office/officeart/2005/8/layout/orgChart1"/>
    <dgm:cxn modelId="{FFC972AF-CF5E-45F1-94B5-B1A77FE86B24}" type="presParOf" srcId="{DD6C5416-F5F8-48D8-B460-A38BD3755850}" destId="{D6C01F9C-A0F3-41C4-88C6-3C993E2FE506}" srcOrd="1" destOrd="0" presId="urn:microsoft.com/office/officeart/2005/8/layout/orgChart1"/>
    <dgm:cxn modelId="{FE270932-F9E2-4E59-A119-1E3A57DF4CC1}" type="presParOf" srcId="{DD6C5416-F5F8-48D8-B460-A38BD3755850}" destId="{C77C508F-514A-426D-8F56-24F03C8D473F}" srcOrd="2" destOrd="0" presId="urn:microsoft.com/office/officeart/2005/8/layout/orgChart1"/>
    <dgm:cxn modelId="{BC2E256F-BDFD-4D48-93A4-37A137E5195F}" type="presParOf" srcId="{428D5F78-2DBB-47A0-8E92-E5C2EAB2249A}" destId="{831A03BE-D2D3-481E-8782-608FCC9DF7B4}" srcOrd="2" destOrd="0" presId="urn:microsoft.com/office/officeart/2005/8/layout/orgChart1"/>
    <dgm:cxn modelId="{7FB9D991-B35A-40E6-B5E5-1468A25FC1ED}" type="presParOf" srcId="{DB6622DE-F163-4855-B2B2-877A22DCF7C3}" destId="{A37C4C95-0157-4E0F-B998-36BE520DFBD5}" srcOrd="2" destOrd="0" presId="urn:microsoft.com/office/officeart/2005/8/layout/orgChart1"/>
    <dgm:cxn modelId="{DDD7387A-DFC7-4D1C-AFBB-CF10B72217B3}" type="presParOf" srcId="{DB6622DE-F163-4855-B2B2-877A22DCF7C3}" destId="{4FBB57CD-3B2B-4DB0-9183-43D0E0FF612D}" srcOrd="3" destOrd="0" presId="urn:microsoft.com/office/officeart/2005/8/layout/orgChart1"/>
    <dgm:cxn modelId="{692E9836-C1E4-4E5A-BBDC-A59E4E6F90FF}" type="presParOf" srcId="{4FBB57CD-3B2B-4DB0-9183-43D0E0FF612D}" destId="{976F73EC-D327-48E5-9BC1-48AE97D74A96}" srcOrd="0" destOrd="0" presId="urn:microsoft.com/office/officeart/2005/8/layout/orgChart1"/>
    <dgm:cxn modelId="{6791DD67-3D8C-49AC-A0A2-5E22AFB3AB21}" type="presParOf" srcId="{976F73EC-D327-48E5-9BC1-48AE97D74A96}" destId="{258248E3-0A84-473F-B929-1F869583264C}" srcOrd="0" destOrd="0" presId="urn:microsoft.com/office/officeart/2005/8/layout/orgChart1"/>
    <dgm:cxn modelId="{AC4DF93F-1F01-4AB5-93DD-61E9D3D30C8A}" type="presParOf" srcId="{976F73EC-D327-48E5-9BC1-48AE97D74A96}" destId="{BFCFDCC9-4361-414D-A8C4-9F31156DA2F1}" srcOrd="1" destOrd="0" presId="urn:microsoft.com/office/officeart/2005/8/layout/orgChart1"/>
    <dgm:cxn modelId="{F97F9172-B5D4-45E4-9F49-756861F379A8}" type="presParOf" srcId="{4FBB57CD-3B2B-4DB0-9183-43D0E0FF612D}" destId="{773D8557-1ABF-4ECE-8AE1-C1DED66CB625}" srcOrd="1" destOrd="0" presId="urn:microsoft.com/office/officeart/2005/8/layout/orgChart1"/>
    <dgm:cxn modelId="{7C93B36A-503B-46DA-B47A-D8BBC9C8429B}" type="presParOf" srcId="{4FBB57CD-3B2B-4DB0-9183-43D0E0FF612D}" destId="{A473C671-E008-4B2E-95C0-044EB077F602}" srcOrd="2" destOrd="0" presId="urn:microsoft.com/office/officeart/2005/8/layout/orgChart1"/>
    <dgm:cxn modelId="{97D1863E-959A-48E7-82C7-4CE2704C2DA7}" type="presParOf" srcId="{DB6622DE-F163-4855-B2B2-877A22DCF7C3}" destId="{E6AAADB6-4DB9-4103-9732-55B33605D5BD}" srcOrd="4" destOrd="0" presId="urn:microsoft.com/office/officeart/2005/8/layout/orgChart1"/>
    <dgm:cxn modelId="{6FE011A1-E9BB-440F-B383-CDA1FE782D66}" type="presParOf" srcId="{DB6622DE-F163-4855-B2B2-877A22DCF7C3}" destId="{9B5683A1-19DE-4129-8BF9-01F98B0279EA}" srcOrd="5" destOrd="0" presId="urn:microsoft.com/office/officeart/2005/8/layout/orgChart1"/>
    <dgm:cxn modelId="{5F5BC879-1324-4553-A1E9-0BD08D276818}" type="presParOf" srcId="{9B5683A1-19DE-4129-8BF9-01F98B0279EA}" destId="{F80601FD-2CAC-49D8-9F06-F324FF88EF07}" srcOrd="0" destOrd="0" presId="urn:microsoft.com/office/officeart/2005/8/layout/orgChart1"/>
    <dgm:cxn modelId="{F2FACA36-4CF2-4AFB-8A76-08CBB7DAF6B3}" type="presParOf" srcId="{F80601FD-2CAC-49D8-9F06-F324FF88EF07}" destId="{A02B0EDE-CC67-4DAB-B775-F2465A1493FD}" srcOrd="0" destOrd="0" presId="urn:microsoft.com/office/officeart/2005/8/layout/orgChart1"/>
    <dgm:cxn modelId="{E499CC72-17F1-47DE-B566-6A56037B9BDC}" type="presParOf" srcId="{F80601FD-2CAC-49D8-9F06-F324FF88EF07}" destId="{C5140016-44BA-453D-981A-215430AE7A27}" srcOrd="1" destOrd="0" presId="urn:microsoft.com/office/officeart/2005/8/layout/orgChart1"/>
    <dgm:cxn modelId="{28A5C108-7A87-4345-B3DA-C7C35CE66C1F}" type="presParOf" srcId="{9B5683A1-19DE-4129-8BF9-01F98B0279EA}" destId="{23A6788E-6195-4C00-93F8-9E7B494921B6}" srcOrd="1" destOrd="0" presId="urn:microsoft.com/office/officeart/2005/8/layout/orgChart1"/>
    <dgm:cxn modelId="{F1D3F7CF-C3F1-487E-AB48-AA6B625CFF57}" type="presParOf" srcId="{9B5683A1-19DE-4129-8BF9-01F98B0279EA}" destId="{BBE36549-A391-4C84-81A5-50B7151CA6DE}" srcOrd="2" destOrd="0" presId="urn:microsoft.com/office/officeart/2005/8/layout/orgChart1"/>
    <dgm:cxn modelId="{0FA0FFE5-CF07-422E-AD86-4CE8CA8D6EE3}" type="presParOf" srcId="{DB6622DE-F163-4855-B2B2-877A22DCF7C3}" destId="{BDD56CE7-F563-4443-89EB-B2FF858614B5}" srcOrd="6" destOrd="0" presId="urn:microsoft.com/office/officeart/2005/8/layout/orgChart1"/>
    <dgm:cxn modelId="{542C9C98-D4AD-46CD-B03B-5FAAC9F1DE23}" type="presParOf" srcId="{DB6622DE-F163-4855-B2B2-877A22DCF7C3}" destId="{71DD395E-0AB6-431B-8390-15EB01FA297B}" srcOrd="7" destOrd="0" presId="urn:microsoft.com/office/officeart/2005/8/layout/orgChart1"/>
    <dgm:cxn modelId="{708510AE-52CD-4A92-BFD0-9D78F9A22623}" type="presParOf" srcId="{71DD395E-0AB6-431B-8390-15EB01FA297B}" destId="{583CD526-6B31-4319-B383-C00D021BDBBD}" srcOrd="0" destOrd="0" presId="urn:microsoft.com/office/officeart/2005/8/layout/orgChart1"/>
    <dgm:cxn modelId="{48FB2D72-6C4B-472F-A24C-E1A572D13C5D}" type="presParOf" srcId="{583CD526-6B31-4319-B383-C00D021BDBBD}" destId="{F4870A15-6AF7-453D-8A47-12CA13CB99B9}" srcOrd="0" destOrd="0" presId="urn:microsoft.com/office/officeart/2005/8/layout/orgChart1"/>
    <dgm:cxn modelId="{1BCDD7BF-844F-4ADF-A8A8-70F283733C08}" type="presParOf" srcId="{583CD526-6B31-4319-B383-C00D021BDBBD}" destId="{553A63A9-C378-41C1-A5DD-41B8CD61D244}" srcOrd="1" destOrd="0" presId="urn:microsoft.com/office/officeart/2005/8/layout/orgChart1"/>
    <dgm:cxn modelId="{1F801E3B-B29F-4991-8984-CE63AC7FCC9E}" type="presParOf" srcId="{71DD395E-0AB6-431B-8390-15EB01FA297B}" destId="{32D02040-5590-4A95-8040-366081D3ADBB}" srcOrd="1" destOrd="0" presId="urn:microsoft.com/office/officeart/2005/8/layout/orgChart1"/>
    <dgm:cxn modelId="{C47BC9DB-AC9E-49AF-921C-B2383173599F}" type="presParOf" srcId="{71DD395E-0AB6-431B-8390-15EB01FA297B}" destId="{64A644E9-F545-4DEE-8889-E996ED4F5BD9}" srcOrd="2" destOrd="0" presId="urn:microsoft.com/office/officeart/2005/8/layout/orgChart1"/>
    <dgm:cxn modelId="{B44CF120-B929-4852-A838-0D8810B0AD9B}" type="presParOf" srcId="{A62C1210-6E2E-4554-9A3A-443E8B1C9D92}" destId="{D1C26662-202D-4359-8D59-BE28E7845370}" srcOrd="2" destOrd="0" presId="urn:microsoft.com/office/officeart/2005/8/layout/orgChart1"/>
  </dgm:cxnLst>
  <dgm:bg/>
  <dgm:whole/>
</dgm:dataModel>
</file>

<file path=ppt/diagrams/data3.xml><?xml version="1.0" encoding="utf-8"?>
<dgm:dataModel xmlns:dgm="http://schemas.openxmlformats.org/drawingml/2006/diagram" xmlns:a="http://schemas.openxmlformats.org/drawingml/2006/main">
  <dgm:ptLst>
    <dgm:pt modelId="{41A73B4A-3B0C-46F7-B859-E2E31A874E6E}"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7230BC43-3BA6-41F9-BFF9-13501A647034}">
      <dgm:prSet phldrT="[Text]"/>
      <dgm:spPr/>
      <dgm:t>
        <a:bodyPr/>
        <a:lstStyle/>
        <a:p>
          <a:r>
            <a:rPr lang="en-US" dirty="0" smtClean="0"/>
            <a:t>Concept</a:t>
          </a:r>
          <a:endParaRPr lang="en-US" dirty="0"/>
        </a:p>
      </dgm:t>
    </dgm:pt>
    <dgm:pt modelId="{A2B770FE-2353-4612-8C1A-B5ACD73A6F6A}" type="parTrans" cxnId="{E73BFA3C-51BC-4EC5-9069-92CEB2390D4E}">
      <dgm:prSet/>
      <dgm:spPr/>
      <dgm:t>
        <a:bodyPr/>
        <a:lstStyle/>
        <a:p>
          <a:endParaRPr lang="en-US"/>
        </a:p>
      </dgm:t>
    </dgm:pt>
    <dgm:pt modelId="{79FA6E0D-9F86-41CE-A7A5-2C4EF31ACED7}" type="sibTrans" cxnId="{E73BFA3C-51BC-4EC5-9069-92CEB2390D4E}">
      <dgm:prSet/>
      <dgm:spPr/>
      <dgm:t>
        <a:bodyPr/>
        <a:lstStyle/>
        <a:p>
          <a:endParaRPr lang="en-US"/>
        </a:p>
      </dgm:t>
    </dgm:pt>
    <dgm:pt modelId="{94068EA3-A733-405D-BC21-40A8F81A3770}">
      <dgm:prSet phldrT="[Text]"/>
      <dgm:spPr/>
      <dgm:t>
        <a:bodyPr/>
        <a:lstStyle/>
        <a:p>
          <a:r>
            <a:rPr lang="en-US" dirty="0" smtClean="0"/>
            <a:t>Just an idea</a:t>
          </a:r>
          <a:endParaRPr lang="en-US" dirty="0"/>
        </a:p>
      </dgm:t>
    </dgm:pt>
    <dgm:pt modelId="{95DBB633-C77B-4B09-ADCD-926CBCA19015}" type="parTrans" cxnId="{8331C6AA-52A7-449D-B878-5B915C0F028E}">
      <dgm:prSet/>
      <dgm:spPr/>
      <dgm:t>
        <a:bodyPr/>
        <a:lstStyle/>
        <a:p>
          <a:endParaRPr lang="en-US"/>
        </a:p>
      </dgm:t>
    </dgm:pt>
    <dgm:pt modelId="{F736C4ED-FF88-4B2E-AED1-9DC492D8541D}" type="sibTrans" cxnId="{8331C6AA-52A7-449D-B878-5B915C0F028E}">
      <dgm:prSet/>
      <dgm:spPr/>
      <dgm:t>
        <a:bodyPr/>
        <a:lstStyle/>
        <a:p>
          <a:endParaRPr lang="en-US"/>
        </a:p>
      </dgm:t>
    </dgm:pt>
    <dgm:pt modelId="{9648B622-EF78-4DB8-905D-F074180884B2}">
      <dgm:prSet phldrT="[Text]"/>
      <dgm:spPr/>
      <dgm:t>
        <a:bodyPr/>
        <a:lstStyle/>
        <a:p>
          <a:r>
            <a:rPr lang="en-US" dirty="0" smtClean="0"/>
            <a:t>Ready to launch the new package</a:t>
          </a:r>
          <a:endParaRPr lang="en-US" dirty="0"/>
        </a:p>
      </dgm:t>
    </dgm:pt>
    <dgm:pt modelId="{31B22271-BECB-49B3-AAD7-7D51A1B740DA}" type="parTrans" cxnId="{75EDB322-D7DE-4381-8ED9-181D4A2F882B}">
      <dgm:prSet/>
      <dgm:spPr/>
      <dgm:t>
        <a:bodyPr/>
        <a:lstStyle/>
        <a:p>
          <a:endParaRPr lang="en-US"/>
        </a:p>
      </dgm:t>
    </dgm:pt>
    <dgm:pt modelId="{67F46FEF-BA7D-490C-9C2E-6577FCEABF2C}" type="sibTrans" cxnId="{75EDB322-D7DE-4381-8ED9-181D4A2F882B}">
      <dgm:prSet/>
      <dgm:spPr/>
      <dgm:t>
        <a:bodyPr/>
        <a:lstStyle/>
        <a:p>
          <a:endParaRPr lang="en-US"/>
        </a:p>
      </dgm:t>
    </dgm:pt>
    <dgm:pt modelId="{6C89F8BC-7409-4C51-B77A-EBC232313DB9}">
      <dgm:prSet phldrT="[Text]"/>
      <dgm:spPr/>
      <dgm:t>
        <a:bodyPr/>
        <a:lstStyle/>
        <a:p>
          <a:r>
            <a:rPr lang="en-US" dirty="0" smtClean="0"/>
            <a:t>Available for assignment and usage</a:t>
          </a:r>
          <a:endParaRPr lang="en-US" dirty="0"/>
        </a:p>
      </dgm:t>
    </dgm:pt>
    <dgm:pt modelId="{3EB312AE-50FE-4328-AC33-4DE02059E9D6}" type="parTrans" cxnId="{D34E2A37-D7E5-4EA0-B21D-6242F9CD0AE5}">
      <dgm:prSet/>
      <dgm:spPr/>
      <dgm:t>
        <a:bodyPr/>
        <a:lstStyle/>
        <a:p>
          <a:endParaRPr lang="en-US"/>
        </a:p>
      </dgm:t>
    </dgm:pt>
    <dgm:pt modelId="{687DD3DA-E842-460F-B643-453F4CF9DCE8}" type="sibTrans" cxnId="{D34E2A37-D7E5-4EA0-B21D-6242F9CD0AE5}">
      <dgm:prSet/>
      <dgm:spPr/>
      <dgm:t>
        <a:bodyPr/>
        <a:lstStyle/>
        <a:p>
          <a:endParaRPr lang="en-US"/>
        </a:p>
      </dgm:t>
    </dgm:pt>
    <dgm:pt modelId="{7AEDAF3D-95EE-41FA-8C1A-42B61E1940EA}">
      <dgm:prSet phldrT="[Text]"/>
      <dgm:spPr/>
      <dgm:t>
        <a:bodyPr/>
        <a:lstStyle/>
        <a:p>
          <a:r>
            <a:rPr lang="en-US" dirty="0" smtClean="0"/>
            <a:t>Suspended</a:t>
          </a:r>
          <a:endParaRPr lang="en-US" dirty="0"/>
        </a:p>
      </dgm:t>
    </dgm:pt>
    <dgm:pt modelId="{040DEBC8-09DC-46CE-AC7C-E2DA0B789C1B}" type="parTrans" cxnId="{72364BC7-8B55-4AA3-B3D7-3C44187441D0}">
      <dgm:prSet/>
      <dgm:spPr/>
      <dgm:t>
        <a:bodyPr/>
        <a:lstStyle/>
        <a:p>
          <a:endParaRPr lang="en-US"/>
        </a:p>
      </dgm:t>
    </dgm:pt>
    <dgm:pt modelId="{92B8E32A-57A4-4AA8-829B-A9B05658F40F}" type="sibTrans" cxnId="{72364BC7-8B55-4AA3-B3D7-3C44187441D0}">
      <dgm:prSet/>
      <dgm:spPr/>
      <dgm:t>
        <a:bodyPr/>
        <a:lstStyle/>
        <a:p>
          <a:endParaRPr lang="en-US"/>
        </a:p>
      </dgm:t>
    </dgm:pt>
    <dgm:pt modelId="{F4B92604-34BC-4731-9FCE-AB1039283E44}">
      <dgm:prSet phldrT="[Text]"/>
      <dgm:spPr/>
      <dgm:t>
        <a:bodyPr/>
        <a:lstStyle/>
        <a:p>
          <a:r>
            <a:rPr lang="en-US" dirty="0" smtClean="0"/>
            <a:t>Temporarily unavailable</a:t>
          </a:r>
          <a:endParaRPr lang="en-US" dirty="0"/>
        </a:p>
      </dgm:t>
    </dgm:pt>
    <dgm:pt modelId="{8E4DE28D-3C95-4D53-9C27-53509FC0024C}" type="parTrans" cxnId="{F6AA9DA5-EAA5-4630-9772-AE10EB66678E}">
      <dgm:prSet/>
      <dgm:spPr/>
      <dgm:t>
        <a:bodyPr/>
        <a:lstStyle/>
        <a:p>
          <a:endParaRPr lang="en-US"/>
        </a:p>
      </dgm:t>
    </dgm:pt>
    <dgm:pt modelId="{1D632EBB-CDBF-4379-A7E3-4B71758AD6F1}" type="sibTrans" cxnId="{F6AA9DA5-EAA5-4630-9772-AE10EB66678E}">
      <dgm:prSet/>
      <dgm:spPr/>
      <dgm:t>
        <a:bodyPr/>
        <a:lstStyle/>
        <a:p>
          <a:endParaRPr lang="en-US"/>
        </a:p>
      </dgm:t>
    </dgm:pt>
    <dgm:pt modelId="{6354407D-495E-4821-AF34-B8C914307AAC}">
      <dgm:prSet phldrT="[Text]"/>
      <dgm:spPr/>
      <dgm:t>
        <a:bodyPr/>
        <a:lstStyle/>
        <a:p>
          <a:r>
            <a:rPr lang="en-US" dirty="0" smtClean="0"/>
            <a:t>Can not be assigned  to a patient</a:t>
          </a:r>
          <a:endParaRPr lang="en-US" dirty="0"/>
        </a:p>
      </dgm:t>
    </dgm:pt>
    <dgm:pt modelId="{9BDA3CFA-922A-4CCB-A740-9545F09DD6A8}" type="parTrans" cxnId="{521CA059-269E-43A9-BA94-CD3E9184D6FA}">
      <dgm:prSet/>
      <dgm:spPr/>
      <dgm:t>
        <a:bodyPr/>
        <a:lstStyle/>
        <a:p>
          <a:endParaRPr lang="en-US"/>
        </a:p>
      </dgm:t>
    </dgm:pt>
    <dgm:pt modelId="{4C4AAB0A-5899-4F21-A6CC-244E300E491F}" type="sibTrans" cxnId="{521CA059-269E-43A9-BA94-CD3E9184D6FA}">
      <dgm:prSet/>
      <dgm:spPr/>
      <dgm:t>
        <a:bodyPr/>
        <a:lstStyle/>
        <a:p>
          <a:endParaRPr lang="en-US"/>
        </a:p>
      </dgm:t>
    </dgm:pt>
    <dgm:pt modelId="{5175AD8D-2027-445F-BD48-B4EBBA9C9F04}">
      <dgm:prSet phldrT="[Text]"/>
      <dgm:spPr/>
      <dgm:t>
        <a:bodyPr/>
        <a:lstStyle/>
        <a:p>
          <a:r>
            <a:rPr lang="en-US" dirty="0" smtClean="0"/>
            <a:t>Expired</a:t>
          </a:r>
          <a:endParaRPr lang="en-US" dirty="0"/>
        </a:p>
      </dgm:t>
    </dgm:pt>
    <dgm:pt modelId="{CA4BC368-8401-4E26-B32F-261F5C164C69}" type="parTrans" cxnId="{9EDC01E6-702C-4789-95AD-EA7207C5B125}">
      <dgm:prSet/>
      <dgm:spPr/>
      <dgm:t>
        <a:bodyPr/>
        <a:lstStyle/>
        <a:p>
          <a:endParaRPr lang="en-US"/>
        </a:p>
      </dgm:t>
    </dgm:pt>
    <dgm:pt modelId="{C44E1AE4-873C-414E-8976-618543366C4A}" type="sibTrans" cxnId="{9EDC01E6-702C-4789-95AD-EA7207C5B125}">
      <dgm:prSet/>
      <dgm:spPr/>
      <dgm:t>
        <a:bodyPr/>
        <a:lstStyle/>
        <a:p>
          <a:endParaRPr lang="en-US"/>
        </a:p>
      </dgm:t>
    </dgm:pt>
    <dgm:pt modelId="{45237847-9DB0-4594-B46C-84FA7AA180F8}">
      <dgm:prSet phldrT="[Text]"/>
      <dgm:spPr/>
      <dgm:t>
        <a:bodyPr/>
        <a:lstStyle/>
        <a:p>
          <a:r>
            <a:rPr lang="en-US" dirty="0" smtClean="0"/>
            <a:t>Package is not going to be used ever</a:t>
          </a:r>
          <a:endParaRPr lang="en-US" dirty="0"/>
        </a:p>
      </dgm:t>
    </dgm:pt>
    <dgm:pt modelId="{8A6E7964-1198-458F-9A2D-EACFE6AA5505}" type="parTrans" cxnId="{B39DE8C0-B7E8-4D61-AD01-F2EA3904292A}">
      <dgm:prSet/>
      <dgm:spPr/>
      <dgm:t>
        <a:bodyPr/>
        <a:lstStyle/>
        <a:p>
          <a:endParaRPr lang="en-US"/>
        </a:p>
      </dgm:t>
    </dgm:pt>
    <dgm:pt modelId="{CBE5BAD7-7E07-4660-9CE4-FACBF5E0512A}" type="sibTrans" cxnId="{B39DE8C0-B7E8-4D61-AD01-F2EA3904292A}">
      <dgm:prSet/>
      <dgm:spPr/>
      <dgm:t>
        <a:bodyPr/>
        <a:lstStyle/>
        <a:p>
          <a:endParaRPr lang="en-US"/>
        </a:p>
      </dgm:t>
    </dgm:pt>
    <dgm:pt modelId="{C7220C40-0E45-4734-B417-62C0290E9B91}">
      <dgm:prSet phldrT="[Text]"/>
      <dgm:spPr/>
      <dgm:t>
        <a:bodyPr/>
        <a:lstStyle/>
        <a:p>
          <a:r>
            <a:rPr lang="en-US" dirty="0" smtClean="0"/>
            <a:t>Published</a:t>
          </a:r>
          <a:endParaRPr lang="en-US" dirty="0"/>
        </a:p>
      </dgm:t>
    </dgm:pt>
    <dgm:pt modelId="{BD4B5FBE-F819-421F-9008-C91DF9F4EA0F}" type="parTrans" cxnId="{63234D77-AFF3-40C9-A5A9-0D55C0501E97}">
      <dgm:prSet/>
      <dgm:spPr/>
      <dgm:t>
        <a:bodyPr/>
        <a:lstStyle/>
        <a:p>
          <a:endParaRPr lang="en-US"/>
        </a:p>
      </dgm:t>
    </dgm:pt>
    <dgm:pt modelId="{FC012F3A-424B-4D83-909A-BBB6385807D7}" type="sibTrans" cxnId="{63234D77-AFF3-40C9-A5A9-0D55C0501E97}">
      <dgm:prSet/>
      <dgm:spPr/>
      <dgm:t>
        <a:bodyPr/>
        <a:lstStyle/>
        <a:p>
          <a:endParaRPr lang="en-US"/>
        </a:p>
      </dgm:t>
    </dgm:pt>
    <dgm:pt modelId="{AE679171-3FAA-4AEC-B6E4-485CE7157735}">
      <dgm:prSet phldrT="[Text]"/>
      <dgm:spPr/>
      <dgm:t>
        <a:bodyPr/>
        <a:lstStyle/>
        <a:p>
          <a:r>
            <a:rPr lang="en-US" dirty="0" smtClean="0"/>
            <a:t>Active</a:t>
          </a:r>
          <a:endParaRPr lang="en-US" dirty="0"/>
        </a:p>
      </dgm:t>
    </dgm:pt>
    <dgm:pt modelId="{F3AC78C2-9015-4CE3-B04F-20D0BBFD6B53}" type="sibTrans" cxnId="{66C56C47-592D-4922-A422-B739C309D91E}">
      <dgm:prSet/>
      <dgm:spPr/>
      <dgm:t>
        <a:bodyPr/>
        <a:lstStyle/>
        <a:p>
          <a:endParaRPr lang="en-US"/>
        </a:p>
      </dgm:t>
    </dgm:pt>
    <dgm:pt modelId="{A36E1928-75F5-4CCF-8F8E-850A3087172B}" type="parTrans" cxnId="{66C56C47-592D-4922-A422-B739C309D91E}">
      <dgm:prSet/>
      <dgm:spPr/>
      <dgm:t>
        <a:bodyPr/>
        <a:lstStyle/>
        <a:p>
          <a:endParaRPr lang="en-US"/>
        </a:p>
      </dgm:t>
    </dgm:pt>
    <dgm:pt modelId="{08D5339B-0EAF-46EF-A96A-5CEFC104278E}">
      <dgm:prSet phldrT="[Text]"/>
      <dgm:spPr/>
      <dgm:t>
        <a:bodyPr/>
        <a:lstStyle/>
        <a:p>
          <a:r>
            <a:rPr lang="en-US" dirty="0" smtClean="0"/>
            <a:t>Modification not allowed</a:t>
          </a:r>
          <a:endParaRPr lang="en-US" dirty="0"/>
        </a:p>
      </dgm:t>
    </dgm:pt>
    <dgm:pt modelId="{5296F3BA-4CE1-46DF-B0D2-FB14D14F4106}" type="parTrans" cxnId="{18B59C34-0DB4-41FE-B793-62B0AA5A8734}">
      <dgm:prSet/>
      <dgm:spPr/>
      <dgm:t>
        <a:bodyPr/>
        <a:lstStyle/>
        <a:p>
          <a:endParaRPr lang="en-US"/>
        </a:p>
      </dgm:t>
    </dgm:pt>
    <dgm:pt modelId="{A8A7627B-7628-4664-8CDF-D9FB37C001BA}" type="sibTrans" cxnId="{18B59C34-0DB4-41FE-B793-62B0AA5A8734}">
      <dgm:prSet/>
      <dgm:spPr/>
      <dgm:t>
        <a:bodyPr/>
        <a:lstStyle/>
        <a:p>
          <a:endParaRPr lang="en-US"/>
        </a:p>
      </dgm:t>
    </dgm:pt>
    <dgm:pt modelId="{6012AF3E-CFD5-4472-B8A3-9FD7A3976167}" type="pres">
      <dgm:prSet presAssocID="{41A73B4A-3B0C-46F7-B859-E2E31A874E6E}" presName="Name0" presStyleCnt="0">
        <dgm:presLayoutVars>
          <dgm:dir/>
          <dgm:animLvl val="lvl"/>
          <dgm:resizeHandles val="exact"/>
        </dgm:presLayoutVars>
      </dgm:prSet>
      <dgm:spPr/>
      <dgm:t>
        <a:bodyPr/>
        <a:lstStyle/>
        <a:p>
          <a:endParaRPr lang="en-US"/>
        </a:p>
      </dgm:t>
    </dgm:pt>
    <dgm:pt modelId="{DA6EDC35-2B1E-423A-AEF4-697903E687B7}" type="pres">
      <dgm:prSet presAssocID="{41A73B4A-3B0C-46F7-B859-E2E31A874E6E}" presName="tSp" presStyleCnt="0"/>
      <dgm:spPr/>
    </dgm:pt>
    <dgm:pt modelId="{0FCE7988-EE2E-413E-9C54-1BFD5891B3CD}" type="pres">
      <dgm:prSet presAssocID="{41A73B4A-3B0C-46F7-B859-E2E31A874E6E}" presName="bSp" presStyleCnt="0"/>
      <dgm:spPr/>
    </dgm:pt>
    <dgm:pt modelId="{194E4C16-C510-4A64-9DAD-65439E2E7C2B}" type="pres">
      <dgm:prSet presAssocID="{41A73B4A-3B0C-46F7-B859-E2E31A874E6E}" presName="process" presStyleCnt="0"/>
      <dgm:spPr/>
    </dgm:pt>
    <dgm:pt modelId="{30121304-A2A3-46BF-884C-D066BB84CD3C}" type="pres">
      <dgm:prSet presAssocID="{7230BC43-3BA6-41F9-BFF9-13501A647034}" presName="composite1" presStyleCnt="0"/>
      <dgm:spPr/>
    </dgm:pt>
    <dgm:pt modelId="{01AABF09-F215-498C-B928-6BEAEDF8CF1C}" type="pres">
      <dgm:prSet presAssocID="{7230BC43-3BA6-41F9-BFF9-13501A647034}" presName="dummyNode1" presStyleLbl="node1" presStyleIdx="0" presStyleCnt="5"/>
      <dgm:spPr/>
    </dgm:pt>
    <dgm:pt modelId="{CCE5203C-1981-4AA6-967D-4F6D7C32AA6D}" type="pres">
      <dgm:prSet presAssocID="{7230BC43-3BA6-41F9-BFF9-13501A647034}" presName="childNode1" presStyleLbl="bgAcc1" presStyleIdx="0" presStyleCnt="5">
        <dgm:presLayoutVars>
          <dgm:bulletEnabled val="1"/>
        </dgm:presLayoutVars>
      </dgm:prSet>
      <dgm:spPr/>
      <dgm:t>
        <a:bodyPr/>
        <a:lstStyle/>
        <a:p>
          <a:endParaRPr lang="en-US"/>
        </a:p>
      </dgm:t>
    </dgm:pt>
    <dgm:pt modelId="{1F0E772E-2CED-43DD-971B-08B9A2F89AA9}" type="pres">
      <dgm:prSet presAssocID="{7230BC43-3BA6-41F9-BFF9-13501A647034}" presName="childNode1tx" presStyleLbl="bgAcc1" presStyleIdx="0" presStyleCnt="5">
        <dgm:presLayoutVars>
          <dgm:bulletEnabled val="1"/>
        </dgm:presLayoutVars>
      </dgm:prSet>
      <dgm:spPr/>
      <dgm:t>
        <a:bodyPr/>
        <a:lstStyle/>
        <a:p>
          <a:endParaRPr lang="en-US"/>
        </a:p>
      </dgm:t>
    </dgm:pt>
    <dgm:pt modelId="{C05D29F9-12C0-43A3-9B13-C240A5C44312}" type="pres">
      <dgm:prSet presAssocID="{7230BC43-3BA6-41F9-BFF9-13501A647034}" presName="parentNode1" presStyleLbl="node1" presStyleIdx="0" presStyleCnt="5">
        <dgm:presLayoutVars>
          <dgm:chMax val="1"/>
          <dgm:bulletEnabled val="1"/>
        </dgm:presLayoutVars>
      </dgm:prSet>
      <dgm:spPr/>
      <dgm:t>
        <a:bodyPr/>
        <a:lstStyle/>
        <a:p>
          <a:endParaRPr lang="en-US"/>
        </a:p>
      </dgm:t>
    </dgm:pt>
    <dgm:pt modelId="{645C3E77-238D-4A49-A5FE-38C895CFC8E9}" type="pres">
      <dgm:prSet presAssocID="{7230BC43-3BA6-41F9-BFF9-13501A647034}" presName="connSite1" presStyleCnt="0"/>
      <dgm:spPr/>
    </dgm:pt>
    <dgm:pt modelId="{2844E095-E83B-459D-BD64-02912C80AC8D}" type="pres">
      <dgm:prSet presAssocID="{79FA6E0D-9F86-41CE-A7A5-2C4EF31ACED7}" presName="Name9" presStyleLbl="sibTrans2D1" presStyleIdx="0" presStyleCnt="4"/>
      <dgm:spPr/>
      <dgm:t>
        <a:bodyPr/>
        <a:lstStyle/>
        <a:p>
          <a:endParaRPr lang="en-US"/>
        </a:p>
      </dgm:t>
    </dgm:pt>
    <dgm:pt modelId="{406B340A-8CB3-4F89-AA10-4710CAB36BF7}" type="pres">
      <dgm:prSet presAssocID="{C7220C40-0E45-4734-B417-62C0290E9B91}" presName="composite2" presStyleCnt="0"/>
      <dgm:spPr/>
    </dgm:pt>
    <dgm:pt modelId="{4C03CEF0-0371-4097-8A2C-C65A248B0F97}" type="pres">
      <dgm:prSet presAssocID="{C7220C40-0E45-4734-B417-62C0290E9B91}" presName="dummyNode2" presStyleLbl="node1" presStyleIdx="0" presStyleCnt="5"/>
      <dgm:spPr/>
    </dgm:pt>
    <dgm:pt modelId="{36DF0F3B-8D9E-469C-9D2B-027A6E3DEB11}" type="pres">
      <dgm:prSet presAssocID="{C7220C40-0E45-4734-B417-62C0290E9B91}" presName="childNode2" presStyleLbl="bgAcc1" presStyleIdx="1" presStyleCnt="5">
        <dgm:presLayoutVars>
          <dgm:bulletEnabled val="1"/>
        </dgm:presLayoutVars>
      </dgm:prSet>
      <dgm:spPr/>
      <dgm:t>
        <a:bodyPr/>
        <a:lstStyle/>
        <a:p>
          <a:endParaRPr lang="en-US"/>
        </a:p>
      </dgm:t>
    </dgm:pt>
    <dgm:pt modelId="{CE9C7A72-4C0E-4C4A-97FF-2C4B72C0582B}" type="pres">
      <dgm:prSet presAssocID="{C7220C40-0E45-4734-B417-62C0290E9B91}" presName="childNode2tx" presStyleLbl="bgAcc1" presStyleIdx="1" presStyleCnt="5">
        <dgm:presLayoutVars>
          <dgm:bulletEnabled val="1"/>
        </dgm:presLayoutVars>
      </dgm:prSet>
      <dgm:spPr/>
      <dgm:t>
        <a:bodyPr/>
        <a:lstStyle/>
        <a:p>
          <a:endParaRPr lang="en-US"/>
        </a:p>
      </dgm:t>
    </dgm:pt>
    <dgm:pt modelId="{602E88B3-80F2-4887-81CF-1469D66F3A6F}" type="pres">
      <dgm:prSet presAssocID="{C7220C40-0E45-4734-B417-62C0290E9B91}" presName="parentNode2" presStyleLbl="node1" presStyleIdx="1" presStyleCnt="5">
        <dgm:presLayoutVars>
          <dgm:chMax val="0"/>
          <dgm:bulletEnabled val="1"/>
        </dgm:presLayoutVars>
      </dgm:prSet>
      <dgm:spPr/>
      <dgm:t>
        <a:bodyPr/>
        <a:lstStyle/>
        <a:p>
          <a:endParaRPr lang="en-US"/>
        </a:p>
      </dgm:t>
    </dgm:pt>
    <dgm:pt modelId="{7CC94819-E169-410F-9853-F308A98CE405}" type="pres">
      <dgm:prSet presAssocID="{C7220C40-0E45-4734-B417-62C0290E9B91}" presName="connSite2" presStyleCnt="0"/>
      <dgm:spPr/>
    </dgm:pt>
    <dgm:pt modelId="{F32E9D41-C4AC-4C3D-A619-D1554D8D0D46}" type="pres">
      <dgm:prSet presAssocID="{FC012F3A-424B-4D83-909A-BBB6385807D7}" presName="Name18" presStyleLbl="sibTrans2D1" presStyleIdx="1" presStyleCnt="4"/>
      <dgm:spPr/>
      <dgm:t>
        <a:bodyPr/>
        <a:lstStyle/>
        <a:p>
          <a:endParaRPr lang="en-US"/>
        </a:p>
      </dgm:t>
    </dgm:pt>
    <dgm:pt modelId="{A4630CE9-FDCC-4582-98A6-0A6DC5252B3C}" type="pres">
      <dgm:prSet presAssocID="{AE679171-3FAA-4AEC-B6E4-485CE7157735}" presName="composite1" presStyleCnt="0"/>
      <dgm:spPr/>
    </dgm:pt>
    <dgm:pt modelId="{820AFDF8-8FEC-48AE-A2D9-467F82B65FC9}" type="pres">
      <dgm:prSet presAssocID="{AE679171-3FAA-4AEC-B6E4-485CE7157735}" presName="dummyNode1" presStyleLbl="node1" presStyleIdx="1" presStyleCnt="5"/>
      <dgm:spPr/>
    </dgm:pt>
    <dgm:pt modelId="{2F4FCA78-8831-45C1-89CB-6BBC0ED17753}" type="pres">
      <dgm:prSet presAssocID="{AE679171-3FAA-4AEC-B6E4-485CE7157735}" presName="childNode1" presStyleLbl="bgAcc1" presStyleIdx="2" presStyleCnt="5">
        <dgm:presLayoutVars>
          <dgm:bulletEnabled val="1"/>
        </dgm:presLayoutVars>
      </dgm:prSet>
      <dgm:spPr/>
      <dgm:t>
        <a:bodyPr/>
        <a:lstStyle/>
        <a:p>
          <a:endParaRPr lang="en-US"/>
        </a:p>
      </dgm:t>
    </dgm:pt>
    <dgm:pt modelId="{389A1F14-C303-4AD1-89F8-0BA3056EEA38}" type="pres">
      <dgm:prSet presAssocID="{AE679171-3FAA-4AEC-B6E4-485CE7157735}" presName="childNode1tx" presStyleLbl="bgAcc1" presStyleIdx="2" presStyleCnt="5">
        <dgm:presLayoutVars>
          <dgm:bulletEnabled val="1"/>
        </dgm:presLayoutVars>
      </dgm:prSet>
      <dgm:spPr/>
      <dgm:t>
        <a:bodyPr/>
        <a:lstStyle/>
        <a:p>
          <a:endParaRPr lang="en-US"/>
        </a:p>
      </dgm:t>
    </dgm:pt>
    <dgm:pt modelId="{456D4A84-1762-4311-B286-763B2FA1DFFA}" type="pres">
      <dgm:prSet presAssocID="{AE679171-3FAA-4AEC-B6E4-485CE7157735}" presName="parentNode1" presStyleLbl="node1" presStyleIdx="2" presStyleCnt="5">
        <dgm:presLayoutVars>
          <dgm:chMax val="1"/>
          <dgm:bulletEnabled val="1"/>
        </dgm:presLayoutVars>
      </dgm:prSet>
      <dgm:spPr/>
      <dgm:t>
        <a:bodyPr/>
        <a:lstStyle/>
        <a:p>
          <a:endParaRPr lang="en-US"/>
        </a:p>
      </dgm:t>
    </dgm:pt>
    <dgm:pt modelId="{7BC837CB-1C88-403A-80B2-B298D0A4CF9A}" type="pres">
      <dgm:prSet presAssocID="{AE679171-3FAA-4AEC-B6E4-485CE7157735}" presName="connSite1" presStyleCnt="0"/>
      <dgm:spPr/>
    </dgm:pt>
    <dgm:pt modelId="{071AB47E-B1D7-4A86-AE20-988377260005}" type="pres">
      <dgm:prSet presAssocID="{F3AC78C2-9015-4CE3-B04F-20D0BBFD6B53}" presName="Name9" presStyleLbl="sibTrans2D1" presStyleIdx="2" presStyleCnt="4"/>
      <dgm:spPr/>
      <dgm:t>
        <a:bodyPr/>
        <a:lstStyle/>
        <a:p>
          <a:endParaRPr lang="en-US"/>
        </a:p>
      </dgm:t>
    </dgm:pt>
    <dgm:pt modelId="{F5DC0D3B-D7EF-43E7-8BF6-B6B8CCA549A2}" type="pres">
      <dgm:prSet presAssocID="{7AEDAF3D-95EE-41FA-8C1A-42B61E1940EA}" presName="composite2" presStyleCnt="0"/>
      <dgm:spPr/>
    </dgm:pt>
    <dgm:pt modelId="{E6EADAAA-9E9E-49D1-82F5-32BFF4B13E6F}" type="pres">
      <dgm:prSet presAssocID="{7AEDAF3D-95EE-41FA-8C1A-42B61E1940EA}" presName="dummyNode2" presStyleLbl="node1" presStyleIdx="2" presStyleCnt="5"/>
      <dgm:spPr/>
    </dgm:pt>
    <dgm:pt modelId="{30F2840C-FE5E-4C9D-9E8F-517E1CF7E67B}" type="pres">
      <dgm:prSet presAssocID="{7AEDAF3D-95EE-41FA-8C1A-42B61E1940EA}" presName="childNode2" presStyleLbl="bgAcc1" presStyleIdx="3" presStyleCnt="5">
        <dgm:presLayoutVars>
          <dgm:bulletEnabled val="1"/>
        </dgm:presLayoutVars>
      </dgm:prSet>
      <dgm:spPr/>
      <dgm:t>
        <a:bodyPr/>
        <a:lstStyle/>
        <a:p>
          <a:endParaRPr lang="en-US"/>
        </a:p>
      </dgm:t>
    </dgm:pt>
    <dgm:pt modelId="{CF4C25D8-F154-40A2-A08B-AFDE192469E5}" type="pres">
      <dgm:prSet presAssocID="{7AEDAF3D-95EE-41FA-8C1A-42B61E1940EA}" presName="childNode2tx" presStyleLbl="bgAcc1" presStyleIdx="3" presStyleCnt="5">
        <dgm:presLayoutVars>
          <dgm:bulletEnabled val="1"/>
        </dgm:presLayoutVars>
      </dgm:prSet>
      <dgm:spPr/>
      <dgm:t>
        <a:bodyPr/>
        <a:lstStyle/>
        <a:p>
          <a:endParaRPr lang="en-US"/>
        </a:p>
      </dgm:t>
    </dgm:pt>
    <dgm:pt modelId="{D242D302-31B9-4229-A5FC-1C2C73A10362}" type="pres">
      <dgm:prSet presAssocID="{7AEDAF3D-95EE-41FA-8C1A-42B61E1940EA}" presName="parentNode2" presStyleLbl="node1" presStyleIdx="3" presStyleCnt="5">
        <dgm:presLayoutVars>
          <dgm:chMax val="0"/>
          <dgm:bulletEnabled val="1"/>
        </dgm:presLayoutVars>
      </dgm:prSet>
      <dgm:spPr/>
      <dgm:t>
        <a:bodyPr/>
        <a:lstStyle/>
        <a:p>
          <a:endParaRPr lang="en-US"/>
        </a:p>
      </dgm:t>
    </dgm:pt>
    <dgm:pt modelId="{6D560A7A-AE6C-4A99-9FB9-6E6A201B4D02}" type="pres">
      <dgm:prSet presAssocID="{7AEDAF3D-95EE-41FA-8C1A-42B61E1940EA}" presName="connSite2" presStyleCnt="0"/>
      <dgm:spPr/>
    </dgm:pt>
    <dgm:pt modelId="{3F58CD22-D97B-492E-B33D-40685FF9C087}" type="pres">
      <dgm:prSet presAssocID="{92B8E32A-57A4-4AA8-829B-A9B05658F40F}" presName="Name18" presStyleLbl="sibTrans2D1" presStyleIdx="3" presStyleCnt="4"/>
      <dgm:spPr/>
      <dgm:t>
        <a:bodyPr/>
        <a:lstStyle/>
        <a:p>
          <a:endParaRPr lang="en-US"/>
        </a:p>
      </dgm:t>
    </dgm:pt>
    <dgm:pt modelId="{801B4A50-8D7A-4C2E-AF70-3C19B8756F95}" type="pres">
      <dgm:prSet presAssocID="{5175AD8D-2027-445F-BD48-B4EBBA9C9F04}" presName="composite1" presStyleCnt="0"/>
      <dgm:spPr/>
    </dgm:pt>
    <dgm:pt modelId="{0D20243E-0E2C-47B3-A0D3-DCAEBCB1B2B1}" type="pres">
      <dgm:prSet presAssocID="{5175AD8D-2027-445F-BD48-B4EBBA9C9F04}" presName="dummyNode1" presStyleLbl="node1" presStyleIdx="3" presStyleCnt="5"/>
      <dgm:spPr/>
    </dgm:pt>
    <dgm:pt modelId="{C6EC1FFC-CAAD-4042-BC1E-1912D3F389F2}" type="pres">
      <dgm:prSet presAssocID="{5175AD8D-2027-445F-BD48-B4EBBA9C9F04}" presName="childNode1" presStyleLbl="bgAcc1" presStyleIdx="4" presStyleCnt="5">
        <dgm:presLayoutVars>
          <dgm:bulletEnabled val="1"/>
        </dgm:presLayoutVars>
      </dgm:prSet>
      <dgm:spPr/>
      <dgm:t>
        <a:bodyPr/>
        <a:lstStyle/>
        <a:p>
          <a:endParaRPr lang="en-US"/>
        </a:p>
      </dgm:t>
    </dgm:pt>
    <dgm:pt modelId="{027F8D68-626E-4541-98A0-7373E56D9737}" type="pres">
      <dgm:prSet presAssocID="{5175AD8D-2027-445F-BD48-B4EBBA9C9F04}" presName="childNode1tx" presStyleLbl="bgAcc1" presStyleIdx="4" presStyleCnt="5">
        <dgm:presLayoutVars>
          <dgm:bulletEnabled val="1"/>
        </dgm:presLayoutVars>
      </dgm:prSet>
      <dgm:spPr/>
      <dgm:t>
        <a:bodyPr/>
        <a:lstStyle/>
        <a:p>
          <a:endParaRPr lang="en-US"/>
        </a:p>
      </dgm:t>
    </dgm:pt>
    <dgm:pt modelId="{E25F303B-6172-4E81-9C63-13AE9811E034}" type="pres">
      <dgm:prSet presAssocID="{5175AD8D-2027-445F-BD48-B4EBBA9C9F04}" presName="parentNode1" presStyleLbl="node1" presStyleIdx="4" presStyleCnt="5">
        <dgm:presLayoutVars>
          <dgm:chMax val="1"/>
          <dgm:bulletEnabled val="1"/>
        </dgm:presLayoutVars>
      </dgm:prSet>
      <dgm:spPr/>
      <dgm:t>
        <a:bodyPr/>
        <a:lstStyle/>
        <a:p>
          <a:endParaRPr lang="en-US"/>
        </a:p>
      </dgm:t>
    </dgm:pt>
    <dgm:pt modelId="{9A59C507-36FD-4D2E-9AA9-A6076415CE1C}" type="pres">
      <dgm:prSet presAssocID="{5175AD8D-2027-445F-BD48-B4EBBA9C9F04}" presName="connSite1" presStyleCnt="0"/>
      <dgm:spPr/>
    </dgm:pt>
  </dgm:ptLst>
  <dgm:cxnLst>
    <dgm:cxn modelId="{E0103B6F-FA4C-4FD3-A8D3-492D9D512597}" type="presOf" srcId="{41A73B4A-3B0C-46F7-B859-E2E31A874E6E}" destId="{6012AF3E-CFD5-4472-B8A3-9FD7A3976167}" srcOrd="0" destOrd="0" presId="urn:microsoft.com/office/officeart/2005/8/layout/hProcess4"/>
    <dgm:cxn modelId="{66C56C47-592D-4922-A422-B739C309D91E}" srcId="{41A73B4A-3B0C-46F7-B859-E2E31A874E6E}" destId="{AE679171-3FAA-4AEC-B6E4-485CE7157735}" srcOrd="2" destOrd="0" parTransId="{A36E1928-75F5-4CCF-8F8E-850A3087172B}" sibTransId="{F3AC78C2-9015-4CE3-B04F-20D0BBFD6B53}"/>
    <dgm:cxn modelId="{18B59C34-0DB4-41FE-B793-62B0AA5A8734}" srcId="{C7220C40-0E45-4734-B417-62C0290E9B91}" destId="{08D5339B-0EAF-46EF-A96A-5CEFC104278E}" srcOrd="0" destOrd="0" parTransId="{5296F3BA-4CE1-46DF-B0D2-FB14D14F4106}" sibTransId="{A8A7627B-7628-4664-8CDF-D9FB37C001BA}"/>
    <dgm:cxn modelId="{521CA059-269E-43A9-BA94-CD3E9184D6FA}" srcId="{7AEDAF3D-95EE-41FA-8C1A-42B61E1940EA}" destId="{6354407D-495E-4821-AF34-B8C914307AAC}" srcOrd="1" destOrd="0" parTransId="{9BDA3CFA-922A-4CCB-A740-9545F09DD6A8}" sibTransId="{4C4AAB0A-5899-4F21-A6CC-244E300E491F}"/>
    <dgm:cxn modelId="{6112950C-8556-41D9-84E7-EBBAF62B0E58}" type="presOf" srcId="{92B8E32A-57A4-4AA8-829B-A9B05658F40F}" destId="{3F58CD22-D97B-492E-B33D-40685FF9C087}" srcOrd="0" destOrd="0" presId="urn:microsoft.com/office/officeart/2005/8/layout/hProcess4"/>
    <dgm:cxn modelId="{3AFB3A71-820A-4898-9802-D13BCC68DFE2}" type="presOf" srcId="{AE679171-3FAA-4AEC-B6E4-485CE7157735}" destId="{456D4A84-1762-4311-B286-763B2FA1DFFA}" srcOrd="0" destOrd="0" presId="urn:microsoft.com/office/officeart/2005/8/layout/hProcess4"/>
    <dgm:cxn modelId="{F6AA9DA5-EAA5-4630-9772-AE10EB66678E}" srcId="{7AEDAF3D-95EE-41FA-8C1A-42B61E1940EA}" destId="{F4B92604-34BC-4731-9FCE-AB1039283E44}" srcOrd="0" destOrd="0" parTransId="{8E4DE28D-3C95-4D53-9C27-53509FC0024C}" sibTransId="{1D632EBB-CDBF-4379-A7E3-4B71758AD6F1}"/>
    <dgm:cxn modelId="{72364BC7-8B55-4AA3-B3D7-3C44187441D0}" srcId="{41A73B4A-3B0C-46F7-B859-E2E31A874E6E}" destId="{7AEDAF3D-95EE-41FA-8C1A-42B61E1940EA}" srcOrd="3" destOrd="0" parTransId="{040DEBC8-09DC-46CE-AC7C-E2DA0B789C1B}" sibTransId="{92B8E32A-57A4-4AA8-829B-A9B05658F40F}"/>
    <dgm:cxn modelId="{B5979793-9B9C-449A-B48D-3079CF3FC42B}" type="presOf" srcId="{F4B92604-34BC-4731-9FCE-AB1039283E44}" destId="{CF4C25D8-F154-40A2-A08B-AFDE192469E5}" srcOrd="1" destOrd="0" presId="urn:microsoft.com/office/officeart/2005/8/layout/hProcess4"/>
    <dgm:cxn modelId="{67A1E7A7-8E83-40E5-B883-B2D0A3540145}" type="presOf" srcId="{79FA6E0D-9F86-41CE-A7A5-2C4EF31ACED7}" destId="{2844E095-E83B-459D-BD64-02912C80AC8D}" srcOrd="0" destOrd="0" presId="urn:microsoft.com/office/officeart/2005/8/layout/hProcess4"/>
    <dgm:cxn modelId="{D11E6996-4FB1-4820-8F31-BE73D2A15690}" type="presOf" srcId="{7AEDAF3D-95EE-41FA-8C1A-42B61E1940EA}" destId="{D242D302-31B9-4229-A5FC-1C2C73A10362}" srcOrd="0" destOrd="0" presId="urn:microsoft.com/office/officeart/2005/8/layout/hProcess4"/>
    <dgm:cxn modelId="{8A9D0503-37D1-4F94-BB7F-D2F06A006D6F}" type="presOf" srcId="{C7220C40-0E45-4734-B417-62C0290E9B91}" destId="{602E88B3-80F2-4887-81CF-1469D66F3A6F}" srcOrd="0" destOrd="0" presId="urn:microsoft.com/office/officeart/2005/8/layout/hProcess4"/>
    <dgm:cxn modelId="{E2D300A7-7DC5-4539-90C4-DD552DE10EA2}" type="presOf" srcId="{F4B92604-34BC-4731-9FCE-AB1039283E44}" destId="{30F2840C-FE5E-4C9D-9E8F-517E1CF7E67B}" srcOrd="0" destOrd="0" presId="urn:microsoft.com/office/officeart/2005/8/layout/hProcess4"/>
    <dgm:cxn modelId="{EF4CCE3D-EA99-4A82-8751-7A22B2779DFC}" type="presOf" srcId="{45237847-9DB0-4594-B46C-84FA7AA180F8}" destId="{C6EC1FFC-CAAD-4042-BC1E-1912D3F389F2}" srcOrd="0" destOrd="0" presId="urn:microsoft.com/office/officeart/2005/8/layout/hProcess4"/>
    <dgm:cxn modelId="{63234D77-AFF3-40C9-A5A9-0D55C0501E97}" srcId="{41A73B4A-3B0C-46F7-B859-E2E31A874E6E}" destId="{C7220C40-0E45-4734-B417-62C0290E9B91}" srcOrd="1" destOrd="0" parTransId="{BD4B5FBE-F819-421F-9008-C91DF9F4EA0F}" sibTransId="{FC012F3A-424B-4D83-909A-BBB6385807D7}"/>
    <dgm:cxn modelId="{A985C1AE-86F4-4088-A981-9E52804B7517}" type="presOf" srcId="{08D5339B-0EAF-46EF-A96A-5CEFC104278E}" destId="{36DF0F3B-8D9E-469C-9D2B-027A6E3DEB11}" srcOrd="0" destOrd="0" presId="urn:microsoft.com/office/officeart/2005/8/layout/hProcess4"/>
    <dgm:cxn modelId="{EA49EB8F-8445-48D9-B0E9-51D98E1942BD}" type="presOf" srcId="{9648B622-EF78-4DB8-905D-F074180884B2}" destId="{CCE5203C-1981-4AA6-967D-4F6D7C32AA6D}" srcOrd="0" destOrd="1" presId="urn:microsoft.com/office/officeart/2005/8/layout/hProcess4"/>
    <dgm:cxn modelId="{7C33BF23-D98F-4304-BDD1-1B684A51D134}" type="presOf" srcId="{6C89F8BC-7409-4C51-B77A-EBC232313DB9}" destId="{2F4FCA78-8831-45C1-89CB-6BBC0ED17753}" srcOrd="0" destOrd="0" presId="urn:microsoft.com/office/officeart/2005/8/layout/hProcess4"/>
    <dgm:cxn modelId="{8331C6AA-52A7-449D-B878-5B915C0F028E}" srcId="{7230BC43-3BA6-41F9-BFF9-13501A647034}" destId="{94068EA3-A733-405D-BC21-40A8F81A3770}" srcOrd="0" destOrd="0" parTransId="{95DBB633-C77B-4B09-ADCD-926CBCA19015}" sibTransId="{F736C4ED-FF88-4B2E-AED1-9DC492D8541D}"/>
    <dgm:cxn modelId="{88EF8F52-9B8D-4C24-901D-AF2BD9ECB66C}" type="presOf" srcId="{08D5339B-0EAF-46EF-A96A-5CEFC104278E}" destId="{CE9C7A72-4C0E-4C4A-97FF-2C4B72C0582B}" srcOrd="1" destOrd="0" presId="urn:microsoft.com/office/officeart/2005/8/layout/hProcess4"/>
    <dgm:cxn modelId="{9EDC01E6-702C-4789-95AD-EA7207C5B125}" srcId="{41A73B4A-3B0C-46F7-B859-E2E31A874E6E}" destId="{5175AD8D-2027-445F-BD48-B4EBBA9C9F04}" srcOrd="4" destOrd="0" parTransId="{CA4BC368-8401-4E26-B32F-261F5C164C69}" sibTransId="{C44E1AE4-873C-414E-8976-618543366C4A}"/>
    <dgm:cxn modelId="{E73BFA3C-51BC-4EC5-9069-92CEB2390D4E}" srcId="{41A73B4A-3B0C-46F7-B859-E2E31A874E6E}" destId="{7230BC43-3BA6-41F9-BFF9-13501A647034}" srcOrd="0" destOrd="0" parTransId="{A2B770FE-2353-4612-8C1A-B5ACD73A6F6A}" sibTransId="{79FA6E0D-9F86-41CE-A7A5-2C4EF31ACED7}"/>
    <dgm:cxn modelId="{966EDD72-ECE7-4CE1-A042-68E79DC30257}" type="presOf" srcId="{45237847-9DB0-4594-B46C-84FA7AA180F8}" destId="{027F8D68-626E-4541-98A0-7373E56D9737}" srcOrd="1" destOrd="0" presId="urn:microsoft.com/office/officeart/2005/8/layout/hProcess4"/>
    <dgm:cxn modelId="{75EDB322-D7DE-4381-8ED9-181D4A2F882B}" srcId="{7230BC43-3BA6-41F9-BFF9-13501A647034}" destId="{9648B622-EF78-4DB8-905D-F074180884B2}" srcOrd="1" destOrd="0" parTransId="{31B22271-BECB-49B3-AAD7-7D51A1B740DA}" sibTransId="{67F46FEF-BA7D-490C-9C2E-6577FCEABF2C}"/>
    <dgm:cxn modelId="{CE0A002D-4F43-4664-B966-492F5B3319CA}" type="presOf" srcId="{6354407D-495E-4821-AF34-B8C914307AAC}" destId="{CF4C25D8-F154-40A2-A08B-AFDE192469E5}" srcOrd="1" destOrd="1" presId="urn:microsoft.com/office/officeart/2005/8/layout/hProcess4"/>
    <dgm:cxn modelId="{6907BF24-FA9A-4EBB-AE9A-3E4F89008969}" type="presOf" srcId="{7230BC43-3BA6-41F9-BFF9-13501A647034}" destId="{C05D29F9-12C0-43A3-9B13-C240A5C44312}" srcOrd="0" destOrd="0" presId="urn:microsoft.com/office/officeart/2005/8/layout/hProcess4"/>
    <dgm:cxn modelId="{55A0BB89-4938-4C64-AFB6-070C91016082}" type="presOf" srcId="{6354407D-495E-4821-AF34-B8C914307AAC}" destId="{30F2840C-FE5E-4C9D-9E8F-517E1CF7E67B}" srcOrd="0" destOrd="1" presId="urn:microsoft.com/office/officeart/2005/8/layout/hProcess4"/>
    <dgm:cxn modelId="{D34E2A37-D7E5-4EA0-B21D-6242F9CD0AE5}" srcId="{AE679171-3FAA-4AEC-B6E4-485CE7157735}" destId="{6C89F8BC-7409-4C51-B77A-EBC232313DB9}" srcOrd="0" destOrd="0" parTransId="{3EB312AE-50FE-4328-AC33-4DE02059E9D6}" sibTransId="{687DD3DA-E842-460F-B643-453F4CF9DCE8}"/>
    <dgm:cxn modelId="{6BF32F07-CAB5-4908-B0F3-2A1C19BDFD44}" type="presOf" srcId="{5175AD8D-2027-445F-BD48-B4EBBA9C9F04}" destId="{E25F303B-6172-4E81-9C63-13AE9811E034}" srcOrd="0" destOrd="0" presId="urn:microsoft.com/office/officeart/2005/8/layout/hProcess4"/>
    <dgm:cxn modelId="{39E455D3-18CC-41DB-97EB-841FDF633207}" type="presOf" srcId="{94068EA3-A733-405D-BC21-40A8F81A3770}" destId="{1F0E772E-2CED-43DD-971B-08B9A2F89AA9}" srcOrd="1" destOrd="0" presId="urn:microsoft.com/office/officeart/2005/8/layout/hProcess4"/>
    <dgm:cxn modelId="{70CEB4F6-865F-49B1-9895-C5FBB4B6F01F}" type="presOf" srcId="{9648B622-EF78-4DB8-905D-F074180884B2}" destId="{1F0E772E-2CED-43DD-971B-08B9A2F89AA9}" srcOrd="1" destOrd="1" presId="urn:microsoft.com/office/officeart/2005/8/layout/hProcess4"/>
    <dgm:cxn modelId="{7FC24A09-DEDE-4044-8BDE-EA7664D43895}" type="presOf" srcId="{94068EA3-A733-405D-BC21-40A8F81A3770}" destId="{CCE5203C-1981-4AA6-967D-4F6D7C32AA6D}" srcOrd="0" destOrd="0" presId="urn:microsoft.com/office/officeart/2005/8/layout/hProcess4"/>
    <dgm:cxn modelId="{B39DE8C0-B7E8-4D61-AD01-F2EA3904292A}" srcId="{5175AD8D-2027-445F-BD48-B4EBBA9C9F04}" destId="{45237847-9DB0-4594-B46C-84FA7AA180F8}" srcOrd="0" destOrd="0" parTransId="{8A6E7964-1198-458F-9A2D-EACFE6AA5505}" sibTransId="{CBE5BAD7-7E07-4660-9CE4-FACBF5E0512A}"/>
    <dgm:cxn modelId="{5A9721E9-D73D-4F9C-BA1B-C2640B46D589}" type="presOf" srcId="{6C89F8BC-7409-4C51-B77A-EBC232313DB9}" destId="{389A1F14-C303-4AD1-89F8-0BA3056EEA38}" srcOrd="1" destOrd="0" presId="urn:microsoft.com/office/officeart/2005/8/layout/hProcess4"/>
    <dgm:cxn modelId="{549CBF03-4D7B-4395-89CB-0EB47CE978D9}" type="presOf" srcId="{FC012F3A-424B-4D83-909A-BBB6385807D7}" destId="{F32E9D41-C4AC-4C3D-A619-D1554D8D0D46}" srcOrd="0" destOrd="0" presId="urn:microsoft.com/office/officeart/2005/8/layout/hProcess4"/>
    <dgm:cxn modelId="{F6391013-C933-4314-B27F-274D2D7BBD82}" type="presOf" srcId="{F3AC78C2-9015-4CE3-B04F-20D0BBFD6B53}" destId="{071AB47E-B1D7-4A86-AE20-988377260005}" srcOrd="0" destOrd="0" presId="urn:microsoft.com/office/officeart/2005/8/layout/hProcess4"/>
    <dgm:cxn modelId="{CE2D1144-2312-4830-AA36-07E511482AF9}" type="presParOf" srcId="{6012AF3E-CFD5-4472-B8A3-9FD7A3976167}" destId="{DA6EDC35-2B1E-423A-AEF4-697903E687B7}" srcOrd="0" destOrd="0" presId="urn:microsoft.com/office/officeart/2005/8/layout/hProcess4"/>
    <dgm:cxn modelId="{CFFBB19A-D6AB-4C44-B2A6-38FC4C6FFC1E}" type="presParOf" srcId="{6012AF3E-CFD5-4472-B8A3-9FD7A3976167}" destId="{0FCE7988-EE2E-413E-9C54-1BFD5891B3CD}" srcOrd="1" destOrd="0" presId="urn:microsoft.com/office/officeart/2005/8/layout/hProcess4"/>
    <dgm:cxn modelId="{F4CF76D6-1B21-46E2-AFC7-551F51C0314E}" type="presParOf" srcId="{6012AF3E-CFD5-4472-B8A3-9FD7A3976167}" destId="{194E4C16-C510-4A64-9DAD-65439E2E7C2B}" srcOrd="2" destOrd="0" presId="urn:microsoft.com/office/officeart/2005/8/layout/hProcess4"/>
    <dgm:cxn modelId="{26982BF6-A487-4CFA-BE59-EFD0A0B07502}" type="presParOf" srcId="{194E4C16-C510-4A64-9DAD-65439E2E7C2B}" destId="{30121304-A2A3-46BF-884C-D066BB84CD3C}" srcOrd="0" destOrd="0" presId="urn:microsoft.com/office/officeart/2005/8/layout/hProcess4"/>
    <dgm:cxn modelId="{8824F246-F0AE-4CF0-8526-D32927ACA755}" type="presParOf" srcId="{30121304-A2A3-46BF-884C-D066BB84CD3C}" destId="{01AABF09-F215-498C-B928-6BEAEDF8CF1C}" srcOrd="0" destOrd="0" presId="urn:microsoft.com/office/officeart/2005/8/layout/hProcess4"/>
    <dgm:cxn modelId="{88788828-0DEA-46F8-AB26-5609DAA7F56F}" type="presParOf" srcId="{30121304-A2A3-46BF-884C-D066BB84CD3C}" destId="{CCE5203C-1981-4AA6-967D-4F6D7C32AA6D}" srcOrd="1" destOrd="0" presId="urn:microsoft.com/office/officeart/2005/8/layout/hProcess4"/>
    <dgm:cxn modelId="{364561F2-A6E5-490A-BD9B-836C549B172A}" type="presParOf" srcId="{30121304-A2A3-46BF-884C-D066BB84CD3C}" destId="{1F0E772E-2CED-43DD-971B-08B9A2F89AA9}" srcOrd="2" destOrd="0" presId="urn:microsoft.com/office/officeart/2005/8/layout/hProcess4"/>
    <dgm:cxn modelId="{B0AE2793-7B9E-423B-81A6-53A98F4C5078}" type="presParOf" srcId="{30121304-A2A3-46BF-884C-D066BB84CD3C}" destId="{C05D29F9-12C0-43A3-9B13-C240A5C44312}" srcOrd="3" destOrd="0" presId="urn:microsoft.com/office/officeart/2005/8/layout/hProcess4"/>
    <dgm:cxn modelId="{087704A8-E67D-49EA-A5D3-DEE394A1923D}" type="presParOf" srcId="{30121304-A2A3-46BF-884C-D066BB84CD3C}" destId="{645C3E77-238D-4A49-A5FE-38C895CFC8E9}" srcOrd="4" destOrd="0" presId="urn:microsoft.com/office/officeart/2005/8/layout/hProcess4"/>
    <dgm:cxn modelId="{03FF2A75-EF4C-41CF-B39A-192E221F212E}" type="presParOf" srcId="{194E4C16-C510-4A64-9DAD-65439E2E7C2B}" destId="{2844E095-E83B-459D-BD64-02912C80AC8D}" srcOrd="1" destOrd="0" presId="urn:microsoft.com/office/officeart/2005/8/layout/hProcess4"/>
    <dgm:cxn modelId="{1107CC11-C857-411A-8A60-612A290C8280}" type="presParOf" srcId="{194E4C16-C510-4A64-9DAD-65439E2E7C2B}" destId="{406B340A-8CB3-4F89-AA10-4710CAB36BF7}" srcOrd="2" destOrd="0" presId="urn:microsoft.com/office/officeart/2005/8/layout/hProcess4"/>
    <dgm:cxn modelId="{2A8379F5-91F9-436F-820C-4D26909A2C7D}" type="presParOf" srcId="{406B340A-8CB3-4F89-AA10-4710CAB36BF7}" destId="{4C03CEF0-0371-4097-8A2C-C65A248B0F97}" srcOrd="0" destOrd="0" presId="urn:microsoft.com/office/officeart/2005/8/layout/hProcess4"/>
    <dgm:cxn modelId="{F466F01A-48C0-4687-91B0-B64D3BEACCB4}" type="presParOf" srcId="{406B340A-8CB3-4F89-AA10-4710CAB36BF7}" destId="{36DF0F3B-8D9E-469C-9D2B-027A6E3DEB11}" srcOrd="1" destOrd="0" presId="urn:microsoft.com/office/officeart/2005/8/layout/hProcess4"/>
    <dgm:cxn modelId="{46C2658B-1A28-4F70-9EC4-3BBBB227FCEA}" type="presParOf" srcId="{406B340A-8CB3-4F89-AA10-4710CAB36BF7}" destId="{CE9C7A72-4C0E-4C4A-97FF-2C4B72C0582B}" srcOrd="2" destOrd="0" presId="urn:microsoft.com/office/officeart/2005/8/layout/hProcess4"/>
    <dgm:cxn modelId="{8F7207AC-BEEC-4F7B-B2B7-8F9447493582}" type="presParOf" srcId="{406B340A-8CB3-4F89-AA10-4710CAB36BF7}" destId="{602E88B3-80F2-4887-81CF-1469D66F3A6F}" srcOrd="3" destOrd="0" presId="urn:microsoft.com/office/officeart/2005/8/layout/hProcess4"/>
    <dgm:cxn modelId="{E553A40F-2DD5-4300-94FA-82FCFE97AB3D}" type="presParOf" srcId="{406B340A-8CB3-4F89-AA10-4710CAB36BF7}" destId="{7CC94819-E169-410F-9853-F308A98CE405}" srcOrd="4" destOrd="0" presId="urn:microsoft.com/office/officeart/2005/8/layout/hProcess4"/>
    <dgm:cxn modelId="{7969710E-E917-4EAF-B179-B3D128626D5E}" type="presParOf" srcId="{194E4C16-C510-4A64-9DAD-65439E2E7C2B}" destId="{F32E9D41-C4AC-4C3D-A619-D1554D8D0D46}" srcOrd="3" destOrd="0" presId="urn:microsoft.com/office/officeart/2005/8/layout/hProcess4"/>
    <dgm:cxn modelId="{B37EF105-4DEC-45EC-BA08-B2C00888F0FD}" type="presParOf" srcId="{194E4C16-C510-4A64-9DAD-65439E2E7C2B}" destId="{A4630CE9-FDCC-4582-98A6-0A6DC5252B3C}" srcOrd="4" destOrd="0" presId="urn:microsoft.com/office/officeart/2005/8/layout/hProcess4"/>
    <dgm:cxn modelId="{6B78C228-6D4F-443E-8A09-2990BB267BCC}" type="presParOf" srcId="{A4630CE9-FDCC-4582-98A6-0A6DC5252B3C}" destId="{820AFDF8-8FEC-48AE-A2D9-467F82B65FC9}" srcOrd="0" destOrd="0" presId="urn:microsoft.com/office/officeart/2005/8/layout/hProcess4"/>
    <dgm:cxn modelId="{13B43EFD-3846-4818-A243-3E83D83D1091}" type="presParOf" srcId="{A4630CE9-FDCC-4582-98A6-0A6DC5252B3C}" destId="{2F4FCA78-8831-45C1-89CB-6BBC0ED17753}" srcOrd="1" destOrd="0" presId="urn:microsoft.com/office/officeart/2005/8/layout/hProcess4"/>
    <dgm:cxn modelId="{CEB362B3-E8DA-49EB-BA7E-C1521FA0D4E0}" type="presParOf" srcId="{A4630CE9-FDCC-4582-98A6-0A6DC5252B3C}" destId="{389A1F14-C303-4AD1-89F8-0BA3056EEA38}" srcOrd="2" destOrd="0" presId="urn:microsoft.com/office/officeart/2005/8/layout/hProcess4"/>
    <dgm:cxn modelId="{190D8B25-92D2-48E8-8133-8A29C3352921}" type="presParOf" srcId="{A4630CE9-FDCC-4582-98A6-0A6DC5252B3C}" destId="{456D4A84-1762-4311-B286-763B2FA1DFFA}" srcOrd="3" destOrd="0" presId="urn:microsoft.com/office/officeart/2005/8/layout/hProcess4"/>
    <dgm:cxn modelId="{B4F34DE9-EC9C-49A3-8812-5A592556D91E}" type="presParOf" srcId="{A4630CE9-FDCC-4582-98A6-0A6DC5252B3C}" destId="{7BC837CB-1C88-403A-80B2-B298D0A4CF9A}" srcOrd="4" destOrd="0" presId="urn:microsoft.com/office/officeart/2005/8/layout/hProcess4"/>
    <dgm:cxn modelId="{B5E36179-1E87-40FC-9D68-45C68F762915}" type="presParOf" srcId="{194E4C16-C510-4A64-9DAD-65439E2E7C2B}" destId="{071AB47E-B1D7-4A86-AE20-988377260005}" srcOrd="5" destOrd="0" presId="urn:microsoft.com/office/officeart/2005/8/layout/hProcess4"/>
    <dgm:cxn modelId="{0730193B-C5E7-4B1D-8C1A-D297C87C0FCE}" type="presParOf" srcId="{194E4C16-C510-4A64-9DAD-65439E2E7C2B}" destId="{F5DC0D3B-D7EF-43E7-8BF6-B6B8CCA549A2}" srcOrd="6" destOrd="0" presId="urn:microsoft.com/office/officeart/2005/8/layout/hProcess4"/>
    <dgm:cxn modelId="{0E00582E-1CD2-45F4-A5EE-06FA7FF64BFF}" type="presParOf" srcId="{F5DC0D3B-D7EF-43E7-8BF6-B6B8CCA549A2}" destId="{E6EADAAA-9E9E-49D1-82F5-32BFF4B13E6F}" srcOrd="0" destOrd="0" presId="urn:microsoft.com/office/officeart/2005/8/layout/hProcess4"/>
    <dgm:cxn modelId="{195BBFD6-5862-4018-9E36-8F2072A90612}" type="presParOf" srcId="{F5DC0D3B-D7EF-43E7-8BF6-B6B8CCA549A2}" destId="{30F2840C-FE5E-4C9D-9E8F-517E1CF7E67B}" srcOrd="1" destOrd="0" presId="urn:microsoft.com/office/officeart/2005/8/layout/hProcess4"/>
    <dgm:cxn modelId="{6B7C14D5-241C-41E7-A8C8-2A702CF97CA2}" type="presParOf" srcId="{F5DC0D3B-D7EF-43E7-8BF6-B6B8CCA549A2}" destId="{CF4C25D8-F154-40A2-A08B-AFDE192469E5}" srcOrd="2" destOrd="0" presId="urn:microsoft.com/office/officeart/2005/8/layout/hProcess4"/>
    <dgm:cxn modelId="{8303852E-BC44-456B-B829-DB91B91D4618}" type="presParOf" srcId="{F5DC0D3B-D7EF-43E7-8BF6-B6B8CCA549A2}" destId="{D242D302-31B9-4229-A5FC-1C2C73A10362}" srcOrd="3" destOrd="0" presId="urn:microsoft.com/office/officeart/2005/8/layout/hProcess4"/>
    <dgm:cxn modelId="{B4B4B524-A13B-4B08-875F-4103A41286D0}" type="presParOf" srcId="{F5DC0D3B-D7EF-43E7-8BF6-B6B8CCA549A2}" destId="{6D560A7A-AE6C-4A99-9FB9-6E6A201B4D02}" srcOrd="4" destOrd="0" presId="urn:microsoft.com/office/officeart/2005/8/layout/hProcess4"/>
    <dgm:cxn modelId="{C760EA37-F4BA-4BF2-B513-CB528CC085F8}" type="presParOf" srcId="{194E4C16-C510-4A64-9DAD-65439E2E7C2B}" destId="{3F58CD22-D97B-492E-B33D-40685FF9C087}" srcOrd="7" destOrd="0" presId="urn:microsoft.com/office/officeart/2005/8/layout/hProcess4"/>
    <dgm:cxn modelId="{153808D4-EF8D-41DA-8ED7-2289717429BC}" type="presParOf" srcId="{194E4C16-C510-4A64-9DAD-65439E2E7C2B}" destId="{801B4A50-8D7A-4C2E-AF70-3C19B8756F95}" srcOrd="8" destOrd="0" presId="urn:microsoft.com/office/officeart/2005/8/layout/hProcess4"/>
    <dgm:cxn modelId="{D4FAECA8-F38E-47AE-A103-01A13F26213F}" type="presParOf" srcId="{801B4A50-8D7A-4C2E-AF70-3C19B8756F95}" destId="{0D20243E-0E2C-47B3-A0D3-DCAEBCB1B2B1}" srcOrd="0" destOrd="0" presId="urn:microsoft.com/office/officeart/2005/8/layout/hProcess4"/>
    <dgm:cxn modelId="{9A93E0CA-08BD-4920-896C-FEDA7B1C56C6}" type="presParOf" srcId="{801B4A50-8D7A-4C2E-AF70-3C19B8756F95}" destId="{C6EC1FFC-CAAD-4042-BC1E-1912D3F389F2}" srcOrd="1" destOrd="0" presId="urn:microsoft.com/office/officeart/2005/8/layout/hProcess4"/>
    <dgm:cxn modelId="{7561B7AA-9391-4BA0-9B53-F7E76FEC43F0}" type="presParOf" srcId="{801B4A50-8D7A-4C2E-AF70-3C19B8756F95}" destId="{027F8D68-626E-4541-98A0-7373E56D9737}" srcOrd="2" destOrd="0" presId="urn:microsoft.com/office/officeart/2005/8/layout/hProcess4"/>
    <dgm:cxn modelId="{EB931BEA-9556-4B01-A9C2-DE8DF0474A21}" type="presParOf" srcId="{801B4A50-8D7A-4C2E-AF70-3C19B8756F95}" destId="{E25F303B-6172-4E81-9C63-13AE9811E034}" srcOrd="3" destOrd="0" presId="urn:microsoft.com/office/officeart/2005/8/layout/hProcess4"/>
    <dgm:cxn modelId="{843200EF-EE30-4858-B7E1-157142F2B08D}" type="presParOf" srcId="{801B4A50-8D7A-4C2E-AF70-3C19B8756F95}" destId="{9A59C507-36FD-4D2E-9AA9-A6076415CE1C}" srcOrd="4" destOrd="0" presId="urn:microsoft.com/office/officeart/2005/8/layout/hProcess4"/>
  </dgm:cxnLst>
  <dgm:bg/>
  <dgm:whole/>
</dgm:dataModel>
</file>

<file path=ppt/diagrams/data4.xml><?xml version="1.0" encoding="utf-8"?>
<dgm:dataModel xmlns:dgm="http://schemas.openxmlformats.org/drawingml/2006/diagram" xmlns:a="http://schemas.openxmlformats.org/drawingml/2006/main">
  <dgm:ptLst>
    <dgm:pt modelId="{481DBD72-BA22-4347-8279-62FD45DCD5B0}"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E9627F8C-1AC7-49C6-AC6F-C3671AB162EE}">
      <dgm:prSet/>
      <dgm:spPr/>
      <dgm:t>
        <a:bodyPr/>
        <a:lstStyle/>
        <a:p>
          <a:pPr rtl="0"/>
          <a:r>
            <a:rPr lang="en-US" dirty="0" smtClean="0"/>
            <a:t>REQUESTED</a:t>
          </a:r>
          <a:endParaRPr lang="en-US" dirty="0"/>
        </a:p>
      </dgm:t>
    </dgm:pt>
    <dgm:pt modelId="{C56CAAA2-1CC7-4B5C-8DED-978C4CED3887}" type="parTrans" cxnId="{110C7157-F5D8-4EA8-857C-1544719F702D}">
      <dgm:prSet/>
      <dgm:spPr/>
      <dgm:t>
        <a:bodyPr/>
        <a:lstStyle/>
        <a:p>
          <a:endParaRPr lang="en-US"/>
        </a:p>
      </dgm:t>
    </dgm:pt>
    <dgm:pt modelId="{E83D54AC-DBC4-4D02-9174-760D55977031}" type="sibTrans" cxnId="{110C7157-F5D8-4EA8-857C-1544719F702D}">
      <dgm:prSet/>
      <dgm:spPr/>
      <dgm:t>
        <a:bodyPr/>
        <a:lstStyle/>
        <a:p>
          <a:endParaRPr lang="en-US"/>
        </a:p>
      </dgm:t>
    </dgm:pt>
    <dgm:pt modelId="{E0C6EB94-BFE0-41F3-A4A2-56716EAAFB9A}">
      <dgm:prSet/>
      <dgm:spPr/>
      <dgm:t>
        <a:bodyPr/>
        <a:lstStyle/>
        <a:p>
          <a:pPr rtl="0"/>
          <a:r>
            <a:rPr lang="en-US" dirty="0" smtClean="0"/>
            <a:t>RENDERED</a:t>
          </a:r>
          <a:endParaRPr lang="en-US" dirty="0"/>
        </a:p>
      </dgm:t>
    </dgm:pt>
    <dgm:pt modelId="{3F8CA6B3-5CE2-4355-A362-9F584AA796B3}" type="parTrans" cxnId="{394752B8-1FD5-4F84-8C26-82B2E2DA66C7}">
      <dgm:prSet/>
      <dgm:spPr/>
      <dgm:t>
        <a:bodyPr/>
        <a:lstStyle/>
        <a:p>
          <a:endParaRPr lang="en-US"/>
        </a:p>
      </dgm:t>
    </dgm:pt>
    <dgm:pt modelId="{23F9CF59-E525-442D-B147-EAB6FA32256E}" type="sibTrans" cxnId="{394752B8-1FD5-4F84-8C26-82B2E2DA66C7}">
      <dgm:prSet/>
      <dgm:spPr/>
      <dgm:t>
        <a:bodyPr/>
        <a:lstStyle/>
        <a:p>
          <a:endParaRPr lang="en-US"/>
        </a:p>
      </dgm:t>
    </dgm:pt>
    <dgm:pt modelId="{ECB2A091-CA72-4DB4-ADB3-BB1ACC0DBC09}">
      <dgm:prSet/>
      <dgm:spPr/>
      <dgm:t>
        <a:bodyPr/>
        <a:lstStyle/>
        <a:p>
          <a:pPr rtl="0"/>
          <a:r>
            <a:rPr lang="en-US" dirty="0" smtClean="0"/>
            <a:t>CANCELED </a:t>
          </a:r>
          <a:endParaRPr lang="en-US" dirty="0"/>
        </a:p>
      </dgm:t>
    </dgm:pt>
    <dgm:pt modelId="{16433CFF-421F-441C-8363-BD6543DC7C0A}" type="parTrans" cxnId="{2A5D7086-87D0-44F1-94E4-A66E5C7343AB}">
      <dgm:prSet/>
      <dgm:spPr/>
      <dgm:t>
        <a:bodyPr/>
        <a:lstStyle/>
        <a:p>
          <a:endParaRPr lang="en-US"/>
        </a:p>
      </dgm:t>
    </dgm:pt>
    <dgm:pt modelId="{05A20698-F285-4C10-B3D6-F34A730242E9}" type="sibTrans" cxnId="{2A5D7086-87D0-44F1-94E4-A66E5C7343AB}">
      <dgm:prSet/>
      <dgm:spPr/>
      <dgm:t>
        <a:bodyPr/>
        <a:lstStyle/>
        <a:p>
          <a:endParaRPr lang="en-US"/>
        </a:p>
      </dgm:t>
    </dgm:pt>
    <dgm:pt modelId="{D0D731F5-0631-4943-81D2-7B53D1B1A894}" type="pres">
      <dgm:prSet presAssocID="{481DBD72-BA22-4347-8279-62FD45DCD5B0}" presName="Name0" presStyleCnt="0">
        <dgm:presLayoutVars>
          <dgm:chMax val="1"/>
          <dgm:dir/>
          <dgm:animLvl val="ctr"/>
          <dgm:resizeHandles val="exact"/>
        </dgm:presLayoutVars>
      </dgm:prSet>
      <dgm:spPr/>
      <dgm:t>
        <a:bodyPr/>
        <a:lstStyle/>
        <a:p>
          <a:endParaRPr lang="en-US"/>
        </a:p>
      </dgm:t>
    </dgm:pt>
    <dgm:pt modelId="{A57A86DA-6AF9-4A13-B43D-AD5B2743BBB2}" type="pres">
      <dgm:prSet presAssocID="{E9627F8C-1AC7-49C6-AC6F-C3671AB162EE}" presName="centerShape" presStyleLbl="node0" presStyleIdx="0" presStyleCnt="1" custScaleX="132862" custScaleY="102666" custLinFactNeighborX="-49618" custLinFactNeighborY="-8629"/>
      <dgm:spPr/>
      <dgm:t>
        <a:bodyPr/>
        <a:lstStyle/>
        <a:p>
          <a:endParaRPr lang="en-US"/>
        </a:p>
      </dgm:t>
    </dgm:pt>
    <dgm:pt modelId="{5A83CB72-3601-4EAA-9581-028724A0B98B}" type="pres">
      <dgm:prSet presAssocID="{3F8CA6B3-5CE2-4355-A362-9F584AA796B3}" presName="parTrans" presStyleLbl="sibTrans2D1" presStyleIdx="0" presStyleCnt="2"/>
      <dgm:spPr/>
      <dgm:t>
        <a:bodyPr/>
        <a:lstStyle/>
        <a:p>
          <a:endParaRPr lang="en-US"/>
        </a:p>
      </dgm:t>
    </dgm:pt>
    <dgm:pt modelId="{D311F7C6-9EA0-425D-888D-2BD8611A9BCE}" type="pres">
      <dgm:prSet presAssocID="{3F8CA6B3-5CE2-4355-A362-9F584AA796B3}" presName="connectorText" presStyleLbl="sibTrans2D1" presStyleIdx="0" presStyleCnt="2"/>
      <dgm:spPr/>
      <dgm:t>
        <a:bodyPr/>
        <a:lstStyle/>
        <a:p>
          <a:endParaRPr lang="en-US"/>
        </a:p>
      </dgm:t>
    </dgm:pt>
    <dgm:pt modelId="{33B99EBA-A9A6-4A9A-80BB-B6A29D5B6875}" type="pres">
      <dgm:prSet presAssocID="{E0C6EB94-BFE0-41F3-A4A2-56716EAAFB9A}" presName="node" presStyleLbl="node1" presStyleIdx="0" presStyleCnt="2" custRadScaleRad="143065" custRadScaleInc="58248">
        <dgm:presLayoutVars>
          <dgm:bulletEnabled val="1"/>
        </dgm:presLayoutVars>
      </dgm:prSet>
      <dgm:spPr/>
      <dgm:t>
        <a:bodyPr/>
        <a:lstStyle/>
        <a:p>
          <a:endParaRPr lang="en-US"/>
        </a:p>
      </dgm:t>
    </dgm:pt>
    <dgm:pt modelId="{43AED0C8-AAB9-4351-9EBF-1BD26279F681}" type="pres">
      <dgm:prSet presAssocID="{16433CFF-421F-441C-8363-BD6543DC7C0A}" presName="parTrans" presStyleLbl="sibTrans2D1" presStyleIdx="1" presStyleCnt="2"/>
      <dgm:spPr/>
      <dgm:t>
        <a:bodyPr/>
        <a:lstStyle/>
        <a:p>
          <a:endParaRPr lang="en-US"/>
        </a:p>
      </dgm:t>
    </dgm:pt>
    <dgm:pt modelId="{06CDC438-B76E-417F-99A2-EE7FAB9E11E6}" type="pres">
      <dgm:prSet presAssocID="{16433CFF-421F-441C-8363-BD6543DC7C0A}" presName="connectorText" presStyleLbl="sibTrans2D1" presStyleIdx="1" presStyleCnt="2"/>
      <dgm:spPr/>
      <dgm:t>
        <a:bodyPr/>
        <a:lstStyle/>
        <a:p>
          <a:endParaRPr lang="en-US"/>
        </a:p>
      </dgm:t>
    </dgm:pt>
    <dgm:pt modelId="{2577642B-131F-4774-BE74-F6E5ADCCEA6B}" type="pres">
      <dgm:prSet presAssocID="{ECB2A091-CA72-4DB4-ADB3-BB1ACC0DBC09}" presName="node" presStyleLbl="node1" presStyleIdx="1" presStyleCnt="2" custRadScaleRad="135728" custRadScaleInc="-71136">
        <dgm:presLayoutVars>
          <dgm:bulletEnabled val="1"/>
        </dgm:presLayoutVars>
      </dgm:prSet>
      <dgm:spPr/>
      <dgm:t>
        <a:bodyPr/>
        <a:lstStyle/>
        <a:p>
          <a:endParaRPr lang="en-US"/>
        </a:p>
      </dgm:t>
    </dgm:pt>
  </dgm:ptLst>
  <dgm:cxnLst>
    <dgm:cxn modelId="{CFA782F8-23B3-4529-9840-3C7E1897A221}" type="presOf" srcId="{E9627F8C-1AC7-49C6-AC6F-C3671AB162EE}" destId="{A57A86DA-6AF9-4A13-B43D-AD5B2743BBB2}" srcOrd="0" destOrd="0" presId="urn:microsoft.com/office/officeart/2005/8/layout/radial5"/>
    <dgm:cxn modelId="{4CA5AB5D-F1D0-4229-96E9-65BF9029D651}" type="presOf" srcId="{ECB2A091-CA72-4DB4-ADB3-BB1ACC0DBC09}" destId="{2577642B-131F-4774-BE74-F6E5ADCCEA6B}" srcOrd="0" destOrd="0" presId="urn:microsoft.com/office/officeart/2005/8/layout/radial5"/>
    <dgm:cxn modelId="{2A5D7086-87D0-44F1-94E4-A66E5C7343AB}" srcId="{E9627F8C-1AC7-49C6-AC6F-C3671AB162EE}" destId="{ECB2A091-CA72-4DB4-ADB3-BB1ACC0DBC09}" srcOrd="1" destOrd="0" parTransId="{16433CFF-421F-441C-8363-BD6543DC7C0A}" sibTransId="{05A20698-F285-4C10-B3D6-F34A730242E9}"/>
    <dgm:cxn modelId="{110C7157-F5D8-4EA8-857C-1544719F702D}" srcId="{481DBD72-BA22-4347-8279-62FD45DCD5B0}" destId="{E9627F8C-1AC7-49C6-AC6F-C3671AB162EE}" srcOrd="0" destOrd="0" parTransId="{C56CAAA2-1CC7-4B5C-8DED-978C4CED3887}" sibTransId="{E83D54AC-DBC4-4D02-9174-760D55977031}"/>
    <dgm:cxn modelId="{B6EC49F8-BA03-4CFB-8789-CE80184C822F}" type="presOf" srcId="{3F8CA6B3-5CE2-4355-A362-9F584AA796B3}" destId="{D311F7C6-9EA0-425D-888D-2BD8611A9BCE}" srcOrd="1" destOrd="0" presId="urn:microsoft.com/office/officeart/2005/8/layout/radial5"/>
    <dgm:cxn modelId="{F2E11900-19D0-4065-9A5D-337B4FCFBEF6}" type="presOf" srcId="{16433CFF-421F-441C-8363-BD6543DC7C0A}" destId="{06CDC438-B76E-417F-99A2-EE7FAB9E11E6}" srcOrd="1" destOrd="0" presId="urn:microsoft.com/office/officeart/2005/8/layout/radial5"/>
    <dgm:cxn modelId="{394752B8-1FD5-4F84-8C26-82B2E2DA66C7}" srcId="{E9627F8C-1AC7-49C6-AC6F-C3671AB162EE}" destId="{E0C6EB94-BFE0-41F3-A4A2-56716EAAFB9A}" srcOrd="0" destOrd="0" parTransId="{3F8CA6B3-5CE2-4355-A362-9F584AA796B3}" sibTransId="{23F9CF59-E525-442D-B147-EAB6FA32256E}"/>
    <dgm:cxn modelId="{70DBF325-D242-4349-A035-1085331D61FB}" type="presOf" srcId="{E0C6EB94-BFE0-41F3-A4A2-56716EAAFB9A}" destId="{33B99EBA-A9A6-4A9A-80BB-B6A29D5B6875}" srcOrd="0" destOrd="0" presId="urn:microsoft.com/office/officeart/2005/8/layout/radial5"/>
    <dgm:cxn modelId="{B04E2735-B1A1-49D6-A734-31C9CAA91024}" type="presOf" srcId="{16433CFF-421F-441C-8363-BD6543DC7C0A}" destId="{43AED0C8-AAB9-4351-9EBF-1BD26279F681}" srcOrd="0" destOrd="0" presId="urn:microsoft.com/office/officeart/2005/8/layout/radial5"/>
    <dgm:cxn modelId="{5FC34277-0CEC-44E5-BCF5-C1EC1859F06B}" type="presOf" srcId="{3F8CA6B3-5CE2-4355-A362-9F584AA796B3}" destId="{5A83CB72-3601-4EAA-9581-028724A0B98B}" srcOrd="0" destOrd="0" presId="urn:microsoft.com/office/officeart/2005/8/layout/radial5"/>
    <dgm:cxn modelId="{7DEE15EA-F7E9-43A4-8B60-39919ED57C31}" type="presOf" srcId="{481DBD72-BA22-4347-8279-62FD45DCD5B0}" destId="{D0D731F5-0631-4943-81D2-7B53D1B1A894}" srcOrd="0" destOrd="0" presId="urn:microsoft.com/office/officeart/2005/8/layout/radial5"/>
    <dgm:cxn modelId="{8C7CA56A-19F7-4EA8-9150-BAE16A6037D2}" type="presParOf" srcId="{D0D731F5-0631-4943-81D2-7B53D1B1A894}" destId="{A57A86DA-6AF9-4A13-B43D-AD5B2743BBB2}" srcOrd="0" destOrd="0" presId="urn:microsoft.com/office/officeart/2005/8/layout/radial5"/>
    <dgm:cxn modelId="{6D5A1272-0F6E-4C3B-A1EA-CD103050C726}" type="presParOf" srcId="{D0D731F5-0631-4943-81D2-7B53D1B1A894}" destId="{5A83CB72-3601-4EAA-9581-028724A0B98B}" srcOrd="1" destOrd="0" presId="urn:microsoft.com/office/officeart/2005/8/layout/radial5"/>
    <dgm:cxn modelId="{DF088BEB-00CE-4011-874B-6FBB4AA414EB}" type="presParOf" srcId="{5A83CB72-3601-4EAA-9581-028724A0B98B}" destId="{D311F7C6-9EA0-425D-888D-2BD8611A9BCE}" srcOrd="0" destOrd="0" presId="urn:microsoft.com/office/officeart/2005/8/layout/radial5"/>
    <dgm:cxn modelId="{9A37F3F1-8159-4FC4-A404-845086548525}" type="presParOf" srcId="{D0D731F5-0631-4943-81D2-7B53D1B1A894}" destId="{33B99EBA-A9A6-4A9A-80BB-B6A29D5B6875}" srcOrd="2" destOrd="0" presId="urn:microsoft.com/office/officeart/2005/8/layout/radial5"/>
    <dgm:cxn modelId="{E165DEB1-B553-42E6-86F6-769C36AC589B}" type="presParOf" srcId="{D0D731F5-0631-4943-81D2-7B53D1B1A894}" destId="{43AED0C8-AAB9-4351-9EBF-1BD26279F681}" srcOrd="3" destOrd="0" presId="urn:microsoft.com/office/officeart/2005/8/layout/radial5"/>
    <dgm:cxn modelId="{D1A6BDA7-09A6-4C48-813A-6178E0AE7091}" type="presParOf" srcId="{43AED0C8-AAB9-4351-9EBF-1BD26279F681}" destId="{06CDC438-B76E-417F-99A2-EE7FAB9E11E6}" srcOrd="0" destOrd="0" presId="urn:microsoft.com/office/officeart/2005/8/layout/radial5"/>
    <dgm:cxn modelId="{B18F4728-AFBB-441A-9460-9911D768C0CC}" type="presParOf" srcId="{D0D731F5-0631-4943-81D2-7B53D1B1A894}" destId="{2577642B-131F-4774-BE74-F6E5ADCCEA6B}" srcOrd="4" destOrd="0" presId="urn:microsoft.com/office/officeart/2005/8/layout/radial5"/>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DEF952-AA09-499B-AFD2-C26C2E1FA455}" type="datetimeFigureOut">
              <a:rPr lang="en-US" smtClean="0"/>
              <a:pPr/>
              <a:t>10/30/2009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F69E7-20CE-4FB9-850D-908F7D93C7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http://www.aiims.edu/aiims/hosp-serv/revised-rate-list.htm#_Toc471767131</a:t>
            </a:r>
            <a:endParaRPr lang="en-US" dirty="0"/>
          </a:p>
        </p:txBody>
      </p:sp>
      <p:sp>
        <p:nvSpPr>
          <p:cNvPr id="4" name="Slide Number Placeholder 3"/>
          <p:cNvSpPr>
            <a:spLocks noGrp="1"/>
          </p:cNvSpPr>
          <p:nvPr>
            <p:ph type="sldNum" sz="quarter" idx="10"/>
          </p:nvPr>
        </p:nvSpPr>
        <p:spPr/>
        <p:txBody>
          <a:bodyPr/>
          <a:lstStyle/>
          <a:p>
            <a:fld id="{AC4F69E7-20CE-4FB9-850D-908F7D93C7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aykimball.org/services/index.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 and Group Management</a:t>
            </a:r>
            <a:endParaRPr lang="en-US" dirty="0"/>
          </a:p>
        </p:txBody>
      </p:sp>
      <p:sp>
        <p:nvSpPr>
          <p:cNvPr id="3" name="Subtitle 2"/>
          <p:cNvSpPr>
            <a:spLocks noGrp="1"/>
          </p:cNvSpPr>
          <p:nvPr>
            <p:ph type="subTitle" idx="1"/>
          </p:nvPr>
        </p:nvSpPr>
        <p:spPr/>
        <p:txBody>
          <a:bodyPr/>
          <a:lstStyle/>
          <a:p>
            <a:r>
              <a:rPr lang="en-US" dirty="0" smtClean="0"/>
              <a:t>For HCIS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Assigned Service Status</a:t>
            </a:r>
            <a:endParaRPr lang="en-US" dirty="0"/>
          </a:p>
        </p:txBody>
      </p:sp>
      <p:sp>
        <p:nvSpPr>
          <p:cNvPr id="57" name="Content Placeholder 56"/>
          <p:cNvSpPr>
            <a:spLocks noGrp="1"/>
          </p:cNvSpPr>
          <p:nvPr>
            <p:ph idx="1"/>
          </p:nvPr>
        </p:nvSpPr>
        <p:spPr>
          <a:xfrm>
            <a:off x="457200" y="1600200"/>
            <a:ext cx="8229600" cy="4800600"/>
          </a:xfrm>
        </p:spPr>
        <p:txBody>
          <a:bodyPr>
            <a:noAutofit/>
          </a:bodyPr>
          <a:lstStyle/>
          <a:p>
            <a:pPr lvl="0"/>
            <a:r>
              <a:rPr lang="en-US" sz="2000" dirty="0" smtClean="0"/>
              <a:t>REQUESTED</a:t>
            </a:r>
          </a:p>
          <a:p>
            <a:pPr lvl="1"/>
            <a:r>
              <a:rPr lang="en-US" sz="1600" dirty="0" smtClean="0"/>
              <a:t>the service has been assigned to a patient</a:t>
            </a:r>
          </a:p>
          <a:p>
            <a:pPr lvl="0"/>
            <a:r>
              <a:rPr lang="en-US" sz="2000" dirty="0" smtClean="0"/>
              <a:t>PARTRENDERED</a:t>
            </a:r>
          </a:p>
          <a:p>
            <a:pPr lvl="1"/>
            <a:r>
              <a:rPr lang="en-US" sz="1600" dirty="0" smtClean="0"/>
              <a:t>service is partially rendered</a:t>
            </a:r>
          </a:p>
          <a:p>
            <a:pPr lvl="0"/>
            <a:r>
              <a:rPr lang="en-US" sz="2000" dirty="0" smtClean="0"/>
              <a:t>RENDERED</a:t>
            </a:r>
          </a:p>
          <a:p>
            <a:pPr lvl="1"/>
            <a:r>
              <a:rPr lang="en-US" sz="1600" dirty="0" smtClean="0"/>
              <a:t>service is completely rendered</a:t>
            </a:r>
          </a:p>
          <a:p>
            <a:pPr lvl="0"/>
            <a:r>
              <a:rPr lang="en-US" sz="2000" dirty="0" smtClean="0"/>
              <a:t>PARTCANCELED </a:t>
            </a:r>
          </a:p>
          <a:p>
            <a:pPr lvl="1"/>
            <a:r>
              <a:rPr lang="en-US" sz="1600" dirty="0" smtClean="0"/>
              <a:t>service was partially rendered and then it was canceled</a:t>
            </a:r>
          </a:p>
          <a:p>
            <a:pPr lvl="0"/>
            <a:r>
              <a:rPr lang="en-US" sz="2000" dirty="0" smtClean="0"/>
              <a:t>CANCELED </a:t>
            </a:r>
          </a:p>
          <a:p>
            <a:pPr lvl="1"/>
            <a:r>
              <a:rPr lang="en-US" sz="1600" dirty="0" smtClean="0"/>
              <a:t>service was canceled without rendering</a:t>
            </a:r>
          </a:p>
          <a:p>
            <a:pPr lvl="0"/>
            <a:r>
              <a:rPr lang="en-US" sz="2000" dirty="0" smtClean="0"/>
              <a:t>REPLACED</a:t>
            </a:r>
          </a:p>
          <a:p>
            <a:pPr lvl="1"/>
            <a:r>
              <a:rPr lang="en-US" sz="1600" dirty="0" smtClean="0"/>
              <a:t>this service was replaced by some other service</a:t>
            </a:r>
          </a:p>
          <a:p>
            <a:pPr lvl="0"/>
            <a:r>
              <a:rPr lang="en-US" sz="2000" dirty="0" smtClean="0"/>
              <a:t>PARTREPLACED</a:t>
            </a:r>
          </a:p>
          <a:p>
            <a:pPr lvl="1"/>
            <a:r>
              <a:rPr lang="en-US" sz="1600" dirty="0" smtClean="0"/>
              <a:t>Partially rendered and remaining was replaced by some other service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Assigned Service State Diagram</a:t>
            </a:r>
            <a:endParaRPr lang="en-US" dirty="0"/>
          </a:p>
        </p:txBody>
      </p:sp>
      <p:graphicFrame>
        <p:nvGraphicFramePr>
          <p:cNvPr id="4" name="Content Placeholder 3"/>
          <p:cNvGraphicFramePr>
            <a:graphicFrameLocks noGrp="1"/>
          </p:cNvGraphicFramePr>
          <p:nvPr>
            <p:ph idx="1"/>
          </p:nvPr>
        </p:nvGraphicFramePr>
        <p:xfrm>
          <a:off x="457200" y="16002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normAutofit/>
          </a:bodyPr>
          <a:lstStyle/>
          <a:p>
            <a:r>
              <a:rPr lang="en-US" dirty="0" smtClean="0"/>
              <a:t>Package State Diagram</a:t>
            </a:r>
            <a:endParaRPr lang="en-US" dirty="0"/>
          </a:p>
        </p:txBody>
      </p:sp>
      <p:grpSp>
        <p:nvGrpSpPr>
          <p:cNvPr id="3" name="Group 12"/>
          <p:cNvGrpSpPr/>
          <p:nvPr/>
        </p:nvGrpSpPr>
        <p:grpSpPr>
          <a:xfrm>
            <a:off x="228600" y="1066800"/>
            <a:ext cx="8382000" cy="4876800"/>
            <a:chOff x="304800" y="990600"/>
            <a:chExt cx="8382000" cy="5029200"/>
          </a:xfrm>
        </p:grpSpPr>
        <p:graphicFrame>
          <p:nvGraphicFramePr>
            <p:cNvPr id="4" name="Diagram 3"/>
            <p:cNvGraphicFramePr/>
            <p:nvPr/>
          </p:nvGraphicFramePr>
          <p:xfrm>
            <a:off x="304800" y="990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Curved Connector 8"/>
            <p:cNvCxnSpPr/>
            <p:nvPr/>
          </p:nvCxnSpPr>
          <p:spPr>
            <a:xfrm rot="16200000" flipV="1">
              <a:off x="4267200" y="3048000"/>
              <a:ext cx="1447800" cy="1447800"/>
            </a:xfrm>
            <a:prstGeom prst="curvedConnector3">
              <a:avLst>
                <a:gd name="adj1" fmla="val -3708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685800" y="5181600"/>
              <a:ext cx="4267200" cy="838200"/>
            </a:xfrm>
            <a:prstGeom prst="wedgeRoundRectCallout">
              <a:avLst>
                <a:gd name="adj1" fmla="val 43128"/>
                <a:gd name="adj2" fmla="val -93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 suspended packages can be reactivated it may become available for the assignment to the patients</a:t>
              </a:r>
              <a:endParaRPr lang="en-US" sz="1400"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Assigned Package Status</a:t>
            </a:r>
            <a:endParaRPr lang="en-US" dirty="0"/>
          </a:p>
        </p:txBody>
      </p:sp>
      <p:sp>
        <p:nvSpPr>
          <p:cNvPr id="57" name="Content Placeholder 56"/>
          <p:cNvSpPr>
            <a:spLocks noGrp="1"/>
          </p:cNvSpPr>
          <p:nvPr>
            <p:ph idx="1"/>
          </p:nvPr>
        </p:nvSpPr>
        <p:spPr>
          <a:xfrm>
            <a:off x="457200" y="1600200"/>
            <a:ext cx="8229600" cy="4800600"/>
          </a:xfrm>
        </p:spPr>
        <p:txBody>
          <a:bodyPr>
            <a:noAutofit/>
          </a:bodyPr>
          <a:lstStyle/>
          <a:p>
            <a:pPr lvl="0"/>
            <a:r>
              <a:rPr lang="en-US" sz="2000" dirty="0" smtClean="0"/>
              <a:t>REQUESTED</a:t>
            </a:r>
          </a:p>
          <a:p>
            <a:pPr lvl="1"/>
            <a:r>
              <a:rPr lang="en-US" sz="1600" dirty="0" smtClean="0"/>
              <a:t>the service has been assigned to a patient</a:t>
            </a:r>
          </a:p>
          <a:p>
            <a:pPr lvl="0"/>
            <a:r>
              <a:rPr lang="en-US" sz="2000" dirty="0" smtClean="0"/>
              <a:t>RENDERED</a:t>
            </a:r>
          </a:p>
          <a:p>
            <a:pPr lvl="1"/>
            <a:r>
              <a:rPr lang="en-US" sz="1600" dirty="0" smtClean="0"/>
              <a:t>service is completely rendered</a:t>
            </a:r>
          </a:p>
          <a:p>
            <a:pPr lvl="0"/>
            <a:r>
              <a:rPr lang="en-US" sz="2000" dirty="0" smtClean="0"/>
              <a:t>CANCELED </a:t>
            </a:r>
          </a:p>
          <a:p>
            <a:pPr lvl="1"/>
            <a:r>
              <a:rPr lang="en-US" sz="1600" dirty="0" smtClean="0"/>
              <a:t>service was canceled without rendering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Assigned Package Status</a:t>
            </a:r>
            <a:endParaRPr lang="en-US" dirty="0"/>
          </a:p>
        </p:txBody>
      </p:sp>
      <p:graphicFrame>
        <p:nvGraphicFramePr>
          <p:cNvPr id="4" name="Content Placeholder 3"/>
          <p:cNvGraphicFramePr>
            <a:graphicFrameLocks noGrp="1"/>
          </p:cNvGraphicFramePr>
          <p:nvPr>
            <p:ph idx="1"/>
          </p:nvPr>
        </p:nvGraphicFramePr>
        <p:xfrm>
          <a:off x="457200" y="16002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Service &amp; Package Assignment Source</a:t>
            </a:r>
            <a:endParaRPr lang="en-US" dirty="0"/>
          </a:p>
        </p:txBody>
      </p:sp>
      <p:pic>
        <p:nvPicPr>
          <p:cNvPr id="1026" name="Picture 2" descr="C:\alok\Recreation\Photos\20091030\DSC00037.JPG"/>
          <p:cNvPicPr>
            <a:picLocks noChangeAspect="1" noChangeArrowheads="1"/>
          </p:cNvPicPr>
          <p:nvPr/>
        </p:nvPicPr>
        <p:blipFill>
          <a:blip r:embed="rId2"/>
          <a:srcRect/>
          <a:stretch>
            <a:fillRect/>
          </a:stretch>
        </p:blipFill>
        <p:spPr bwMode="auto">
          <a:xfrm>
            <a:off x="990600" y="990600"/>
            <a:ext cx="7543800" cy="5657850"/>
          </a:xfrm>
          <a:prstGeom prst="rect">
            <a:avLst/>
          </a:prstGeom>
          <a:noFill/>
        </p:spPr>
      </p:pic>
      <p:sp>
        <p:nvSpPr>
          <p:cNvPr id="5" name="Rounded Rectangular Callout 4"/>
          <p:cNvSpPr/>
          <p:nvPr/>
        </p:nvSpPr>
        <p:spPr>
          <a:xfrm>
            <a:off x="6248400" y="1752600"/>
            <a:ext cx="2895600" cy="1371600"/>
          </a:xfrm>
          <a:prstGeom prst="wedgeRoundRectCallout">
            <a:avLst>
              <a:gd name="adj1" fmla="val -59667"/>
              <a:gd name="adj2" fmla="val 11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 digit 1 indicates the order. In case  of IPD, first you use the service and then you bill that service. While in other cases – you first bill the service and then render that service.</a:t>
            </a:r>
            <a:endParaRPr lang="en-US" sz="1400" dirty="0"/>
          </a:p>
        </p:txBody>
      </p:sp>
      <p:sp>
        <p:nvSpPr>
          <p:cNvPr id="6" name="Rounded Rectangular Callout 5"/>
          <p:cNvSpPr/>
          <p:nvPr/>
        </p:nvSpPr>
        <p:spPr>
          <a:xfrm>
            <a:off x="1981200" y="3429000"/>
            <a:ext cx="2895600" cy="990600"/>
          </a:xfrm>
          <a:prstGeom prst="wedgeRoundRectCallout">
            <a:avLst>
              <a:gd name="adj1" fmla="val 27388"/>
              <a:gd name="adj2" fmla="val -1020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 last bill number is used to indicate that the service has been partially (IPD case) or completely billed by this bill number</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Reference Type and Number</a:t>
            </a:r>
            <a:endParaRPr lang="en-US" dirty="0"/>
          </a:p>
        </p:txBody>
      </p:sp>
      <p:sp>
        <p:nvSpPr>
          <p:cNvPr id="3" name="Content Placeholder 2"/>
          <p:cNvSpPr>
            <a:spLocks noGrp="1"/>
          </p:cNvSpPr>
          <p:nvPr>
            <p:ph idx="1"/>
          </p:nvPr>
        </p:nvSpPr>
        <p:spPr>
          <a:xfrm>
            <a:off x="304800" y="1219201"/>
            <a:ext cx="8610600" cy="914400"/>
          </a:xfrm>
        </p:spPr>
        <p:txBody>
          <a:bodyPr>
            <a:normAutofit/>
          </a:bodyPr>
          <a:lstStyle/>
          <a:p>
            <a:r>
              <a:rPr lang="en-US" sz="2400" dirty="0" smtClean="0"/>
              <a:t>Reference type and number has been used to be able to bill the assigned services correctly</a:t>
            </a:r>
            <a:endParaRPr lang="en-US" sz="2400" dirty="0"/>
          </a:p>
        </p:txBody>
      </p:sp>
      <p:graphicFrame>
        <p:nvGraphicFramePr>
          <p:cNvPr id="4" name="Table 3"/>
          <p:cNvGraphicFramePr>
            <a:graphicFrameLocks noGrp="1"/>
          </p:cNvGraphicFramePr>
          <p:nvPr/>
        </p:nvGraphicFramePr>
        <p:xfrm>
          <a:off x="304800" y="2308860"/>
          <a:ext cx="8686800" cy="3787140"/>
        </p:xfrm>
        <a:graphic>
          <a:graphicData uri="http://schemas.openxmlformats.org/drawingml/2006/table">
            <a:tbl>
              <a:tblPr firstRow="1" bandRow="1">
                <a:tableStyleId>{5C22544A-7EE6-4342-B048-85BDC9FD1C3A}</a:tableStyleId>
              </a:tblPr>
              <a:tblGrid>
                <a:gridCol w="1447800"/>
                <a:gridCol w="1143000"/>
                <a:gridCol w="1447800"/>
                <a:gridCol w="4648200"/>
              </a:tblGrid>
              <a:tr h="622300">
                <a:tc>
                  <a:txBody>
                    <a:bodyPr/>
                    <a:lstStyle/>
                    <a:p>
                      <a:r>
                        <a:rPr lang="en-US" dirty="0" smtClean="0"/>
                        <a:t>Assignment Source</a:t>
                      </a:r>
                      <a:endParaRPr lang="en-US" dirty="0"/>
                    </a:p>
                  </a:txBody>
                  <a:tcPr/>
                </a:tc>
                <a:tc>
                  <a:txBody>
                    <a:bodyPr/>
                    <a:lstStyle/>
                    <a:p>
                      <a:r>
                        <a:rPr lang="en-US" dirty="0" smtClean="0"/>
                        <a:t>Reference Type</a:t>
                      </a:r>
                      <a:endParaRPr lang="en-US" dirty="0"/>
                    </a:p>
                  </a:txBody>
                  <a:tcPr/>
                </a:tc>
                <a:tc>
                  <a:txBody>
                    <a:bodyPr/>
                    <a:lstStyle/>
                    <a:p>
                      <a:r>
                        <a:rPr lang="en-US" dirty="0" smtClean="0"/>
                        <a:t>Reference Number</a:t>
                      </a:r>
                      <a:endParaRPr lang="en-US" dirty="0"/>
                    </a:p>
                  </a:txBody>
                  <a:tcPr/>
                </a:tc>
                <a:tc>
                  <a:txBody>
                    <a:bodyPr/>
                    <a:lstStyle/>
                    <a:p>
                      <a:r>
                        <a:rPr lang="en-US" dirty="0" smtClean="0"/>
                        <a:t>Rationale</a:t>
                      </a:r>
                      <a:endParaRPr lang="en-US" dirty="0"/>
                    </a:p>
                  </a:txBody>
                  <a:tcPr/>
                </a:tc>
              </a:tr>
              <a:tr h="622300">
                <a:tc>
                  <a:txBody>
                    <a:bodyPr/>
                    <a:lstStyle/>
                    <a:p>
                      <a:r>
                        <a:rPr lang="en-US" sz="1200" dirty="0" smtClean="0"/>
                        <a:t>Outpatient</a:t>
                      </a:r>
                      <a:endParaRPr lang="en-US" sz="1200" dirty="0"/>
                    </a:p>
                  </a:txBody>
                  <a:tcPr/>
                </a:tc>
                <a:tc>
                  <a:txBody>
                    <a:bodyPr/>
                    <a:lstStyle/>
                    <a:p>
                      <a:r>
                        <a:rPr lang="en-US" sz="1200" dirty="0" smtClean="0"/>
                        <a:t>OPD</a:t>
                      </a:r>
                      <a:endParaRPr lang="en-US" sz="1200" dirty="0"/>
                    </a:p>
                  </a:txBody>
                  <a:tcPr/>
                </a:tc>
                <a:tc>
                  <a:txBody>
                    <a:bodyPr/>
                    <a:lstStyle/>
                    <a:p>
                      <a:r>
                        <a:rPr lang="en-US" sz="1200" dirty="0" smtClean="0"/>
                        <a:t>Appointment</a:t>
                      </a:r>
                      <a:r>
                        <a:rPr lang="en-US" sz="1200" baseline="0" dirty="0" smtClean="0"/>
                        <a:t> Number</a:t>
                      </a:r>
                      <a:endParaRPr lang="en-US" sz="1200" dirty="0"/>
                    </a:p>
                  </a:txBody>
                  <a:tcPr/>
                </a:tc>
                <a:tc>
                  <a:txBody>
                    <a:bodyPr/>
                    <a:lstStyle/>
                    <a:p>
                      <a:r>
                        <a:rPr lang="en-US" sz="1200" dirty="0" smtClean="0"/>
                        <a:t>We have two choices</a:t>
                      </a:r>
                      <a:r>
                        <a:rPr lang="en-US" sz="1200" baseline="0" dirty="0" smtClean="0"/>
                        <a:t> here. Patient ID or Appointment Number. Appointment number gives you exact idea about what services were rendered during which consultation. Hence, this number is used.</a:t>
                      </a:r>
                      <a:endParaRPr lang="en-US" sz="1200" dirty="0"/>
                    </a:p>
                  </a:txBody>
                  <a:tcPr/>
                </a:tc>
              </a:tr>
              <a:tr h="622300">
                <a:tc>
                  <a:txBody>
                    <a:bodyPr/>
                    <a:lstStyle/>
                    <a:p>
                      <a:r>
                        <a:rPr lang="en-US" sz="1200" dirty="0" smtClean="0"/>
                        <a:t>Inpatient</a:t>
                      </a:r>
                      <a:endParaRPr lang="en-US" sz="1200" dirty="0"/>
                    </a:p>
                  </a:txBody>
                  <a:tcPr/>
                </a:tc>
                <a:tc>
                  <a:txBody>
                    <a:bodyPr/>
                    <a:lstStyle/>
                    <a:p>
                      <a:r>
                        <a:rPr lang="en-US" sz="1200" dirty="0" smtClean="0"/>
                        <a:t>IPD</a:t>
                      </a:r>
                      <a:endParaRPr lang="en-US" sz="1200" dirty="0"/>
                    </a:p>
                  </a:txBody>
                  <a:tcPr/>
                </a:tc>
                <a:tc>
                  <a:txBody>
                    <a:bodyPr/>
                    <a:lstStyle/>
                    <a:p>
                      <a:r>
                        <a:rPr lang="en-US" sz="1200" dirty="0" smtClean="0"/>
                        <a:t>Patient Admission</a:t>
                      </a:r>
                      <a:r>
                        <a:rPr lang="en-US" sz="1200" baseline="0" dirty="0" smtClean="0"/>
                        <a:t> Request Number</a:t>
                      </a:r>
                      <a:endParaRPr lang="en-US" sz="1200" dirty="0"/>
                    </a:p>
                  </a:txBody>
                  <a:tcPr/>
                </a:tc>
                <a:tc>
                  <a:txBody>
                    <a:bodyPr/>
                    <a:lstStyle/>
                    <a:p>
                      <a:r>
                        <a:rPr lang="en-US" sz="1200" dirty="0" smtClean="0"/>
                        <a:t>For inpatient to avail services we must</a:t>
                      </a:r>
                      <a:r>
                        <a:rPr lang="en-US" sz="1200" baseline="0" dirty="0" smtClean="0"/>
                        <a:t> have an admission request number and all the orders are linked to that. Hence, this is the number which needs to be used.</a:t>
                      </a:r>
                      <a:endParaRPr lang="en-US" sz="1200" dirty="0"/>
                    </a:p>
                  </a:txBody>
                  <a:tcPr/>
                </a:tc>
              </a:tr>
              <a:tr h="622300">
                <a:tc>
                  <a:txBody>
                    <a:bodyPr/>
                    <a:lstStyle/>
                    <a:p>
                      <a:r>
                        <a:rPr lang="en-US" sz="1200" dirty="0" smtClean="0"/>
                        <a:t>Emergency</a:t>
                      </a:r>
                      <a:endParaRPr lang="en-US" sz="1200" dirty="0"/>
                    </a:p>
                  </a:txBody>
                  <a:tcPr/>
                </a:tc>
                <a:tc>
                  <a:txBody>
                    <a:bodyPr/>
                    <a:lstStyle/>
                    <a:p>
                      <a:r>
                        <a:rPr lang="en-US" sz="1200" dirty="0" smtClean="0"/>
                        <a:t>EMERGENCY</a:t>
                      </a:r>
                      <a:endParaRPr lang="en-US" sz="1200" dirty="0"/>
                    </a:p>
                  </a:txBody>
                  <a:tcPr/>
                </a:tc>
                <a:tc>
                  <a:txBody>
                    <a:bodyPr/>
                    <a:lstStyle/>
                    <a:p>
                      <a:r>
                        <a:rPr lang="en-US" sz="1200" dirty="0" smtClean="0"/>
                        <a:t>Emergency code</a:t>
                      </a:r>
                      <a:endParaRPr lang="en-US" sz="1200" dirty="0"/>
                    </a:p>
                  </a:txBody>
                  <a:tcPr/>
                </a:tc>
                <a:tc>
                  <a:txBody>
                    <a:bodyPr/>
                    <a:lstStyle/>
                    <a:p>
                      <a:r>
                        <a:rPr lang="en-US" sz="1200" dirty="0" smtClean="0"/>
                        <a:t>Every emergency patient will have an emergency code assigned to them.</a:t>
                      </a:r>
                      <a:endParaRPr lang="en-US" sz="1200" dirty="0"/>
                    </a:p>
                  </a:txBody>
                  <a:tcPr/>
                </a:tc>
              </a:tr>
              <a:tr h="622300">
                <a:tc>
                  <a:txBody>
                    <a:bodyPr/>
                    <a:lstStyle/>
                    <a:p>
                      <a:r>
                        <a:rPr lang="en-US" sz="1200" dirty="0" smtClean="0"/>
                        <a:t>Direct</a:t>
                      </a:r>
                      <a:endParaRPr lang="en-US" sz="1200" dirty="0"/>
                    </a:p>
                  </a:txBody>
                  <a:tcPr/>
                </a:tc>
                <a:tc>
                  <a:txBody>
                    <a:bodyPr/>
                    <a:lstStyle/>
                    <a:p>
                      <a:r>
                        <a:rPr lang="en-US" sz="1200" dirty="0" smtClean="0"/>
                        <a:t>DIRECT</a:t>
                      </a:r>
                      <a:endParaRPr lang="en-US" sz="1200" dirty="0"/>
                    </a:p>
                  </a:txBody>
                  <a:tcPr/>
                </a:tc>
                <a:tc>
                  <a:txBody>
                    <a:bodyPr/>
                    <a:lstStyle/>
                    <a:p>
                      <a:r>
                        <a:rPr lang="en-US" sz="1200" dirty="0" smtClean="0"/>
                        <a:t>Patient ID</a:t>
                      </a:r>
                      <a:endParaRPr lang="en-US" sz="1200" dirty="0"/>
                    </a:p>
                  </a:txBody>
                  <a:tcPr/>
                </a:tc>
                <a:tc>
                  <a:txBody>
                    <a:bodyPr/>
                    <a:lstStyle/>
                    <a:p>
                      <a:r>
                        <a:rPr lang="en-US" sz="1200" dirty="0" smtClean="0"/>
                        <a:t>Since</a:t>
                      </a:r>
                      <a:r>
                        <a:rPr lang="en-US" sz="1200" baseline="0" dirty="0" smtClean="0"/>
                        <a:t> we happen to register patient as well, with REGISTRATION TYPE as “DIRECT”, so patient ID is the most suitable value to use.</a:t>
                      </a:r>
                      <a:endParaRPr lang="en-US" sz="1200" dirty="0"/>
                    </a:p>
                  </a:txBody>
                  <a:tcPr/>
                </a:tc>
              </a:tr>
              <a:tr h="622300">
                <a:tc>
                  <a:txBody>
                    <a:bodyPr/>
                    <a:lstStyle/>
                    <a:p>
                      <a:r>
                        <a:rPr lang="en-US" sz="1200" dirty="0" smtClean="0"/>
                        <a:t>Day Care</a:t>
                      </a:r>
                      <a:endParaRPr lang="en-US" sz="1200" dirty="0"/>
                    </a:p>
                  </a:txBody>
                  <a:tcPr/>
                </a:tc>
                <a:tc>
                  <a:txBody>
                    <a:bodyPr/>
                    <a:lstStyle/>
                    <a:p>
                      <a:r>
                        <a:rPr lang="en-US" sz="1200" dirty="0" smtClean="0"/>
                        <a:t>DAYCARE</a:t>
                      </a:r>
                      <a:endParaRPr lang="en-US" sz="1200" dirty="0"/>
                    </a:p>
                  </a:txBody>
                  <a:tcPr/>
                </a:tc>
                <a:tc>
                  <a:txBody>
                    <a:bodyPr/>
                    <a:lstStyle/>
                    <a:p>
                      <a:endParaRPr lang="en-US" sz="1200" dirty="0"/>
                    </a:p>
                  </a:txBody>
                  <a:tcPr/>
                </a:tc>
                <a:tc>
                  <a:txBody>
                    <a:bodyPr/>
                    <a:lstStyle/>
                    <a:p>
                      <a:r>
                        <a:rPr lang="en-US" sz="1200" dirty="0" smtClean="0"/>
                        <a:t>Similar to IPD (</a:t>
                      </a:r>
                      <a:r>
                        <a:rPr lang="en-US" sz="1200" dirty="0" smtClean="0">
                          <a:solidFill>
                            <a:srgbClr val="FF0000"/>
                          </a:solidFill>
                        </a:rPr>
                        <a:t>this</a:t>
                      </a:r>
                      <a:r>
                        <a:rPr lang="en-US" sz="1200" baseline="0" dirty="0" smtClean="0">
                          <a:solidFill>
                            <a:srgbClr val="FF0000"/>
                          </a:solidFill>
                        </a:rPr>
                        <a:t> needs to be updated at later stage</a:t>
                      </a:r>
                      <a:r>
                        <a:rPr lang="en-US" sz="1200" baseline="0" dirty="0" smtClean="0"/>
                        <a:t>)</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OP Billing</a:t>
            </a:r>
            <a:endParaRPr lang="en-US" dirty="0"/>
          </a:p>
        </p:txBody>
      </p:sp>
      <p:sp>
        <p:nvSpPr>
          <p:cNvPr id="3" name="Content Placeholder 2"/>
          <p:cNvSpPr>
            <a:spLocks noGrp="1"/>
          </p:cNvSpPr>
          <p:nvPr>
            <p:ph idx="1"/>
          </p:nvPr>
        </p:nvSpPr>
        <p:spPr>
          <a:xfrm>
            <a:off x="228600" y="762000"/>
            <a:ext cx="8686800" cy="5791200"/>
          </a:xfrm>
        </p:spPr>
        <p:txBody>
          <a:bodyPr>
            <a:normAutofit/>
          </a:bodyPr>
          <a:lstStyle/>
          <a:p>
            <a:r>
              <a:rPr lang="en-US" sz="2000" dirty="0" smtClean="0"/>
              <a:t>If patient is already registered then entering patient id should populate complete patient details otherwise patient also gets registered at the time of billing itself</a:t>
            </a:r>
          </a:p>
          <a:p>
            <a:r>
              <a:rPr lang="en-US" sz="2000" dirty="0" smtClean="0"/>
              <a:t>Patients can buy following</a:t>
            </a:r>
          </a:p>
          <a:p>
            <a:pPr lvl="1"/>
            <a:r>
              <a:rPr lang="en-US" sz="1600" dirty="0" smtClean="0"/>
              <a:t>Services</a:t>
            </a:r>
          </a:p>
          <a:p>
            <a:pPr lvl="1"/>
            <a:r>
              <a:rPr lang="en-US" sz="1600" dirty="0" smtClean="0"/>
              <a:t>Packages</a:t>
            </a:r>
          </a:p>
          <a:p>
            <a:pPr lvl="1"/>
            <a:r>
              <a:rPr lang="en-US" sz="1600" dirty="0" smtClean="0"/>
              <a:t>Services + Packages</a:t>
            </a:r>
          </a:p>
          <a:p>
            <a:r>
              <a:rPr lang="en-US" sz="2000" dirty="0" smtClean="0"/>
              <a:t>When the services and packages are confirmed, the assigned services table will have corresponding service request created</a:t>
            </a:r>
          </a:p>
          <a:p>
            <a:r>
              <a:rPr lang="en-US" sz="2000" dirty="0" smtClean="0"/>
              <a:t>For packages, the services should get exploded and an optional </a:t>
            </a:r>
            <a:r>
              <a:rPr lang="en-US" sz="2000" smtClean="0"/>
              <a:t>package assignment code </a:t>
            </a:r>
            <a:r>
              <a:rPr lang="en-US" sz="2000" dirty="0" smtClean="0"/>
              <a:t>field would indicate  whether the service is part of the package or not</a:t>
            </a:r>
          </a:p>
          <a:p>
            <a:r>
              <a:rPr lang="en-US" sz="2000" dirty="0" smtClean="0"/>
              <a:t>The individual department should be responsible for marking the services as rendered</a:t>
            </a:r>
          </a:p>
          <a:p>
            <a:r>
              <a:rPr lang="en-US" sz="2000" dirty="0" smtClean="0"/>
              <a:t>Services may be requested by a doctor during the consultation in the OPD and it will be billed at the OPD billing counter</a:t>
            </a:r>
          </a:p>
          <a:p>
            <a:r>
              <a:rPr lang="en-US" sz="2000" dirty="0" smtClean="0"/>
              <a:t>The department should render services only when it is marked as billed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IP Billing</a:t>
            </a:r>
            <a:endParaRPr lang="en-US" dirty="0"/>
          </a:p>
        </p:txBody>
      </p:sp>
      <p:sp>
        <p:nvSpPr>
          <p:cNvPr id="3" name="Content Placeholder 2"/>
          <p:cNvSpPr>
            <a:spLocks noGrp="1"/>
          </p:cNvSpPr>
          <p:nvPr>
            <p:ph idx="1"/>
          </p:nvPr>
        </p:nvSpPr>
        <p:spPr>
          <a:xfrm>
            <a:off x="457200" y="990600"/>
            <a:ext cx="8229600" cy="5410200"/>
          </a:xfrm>
        </p:spPr>
        <p:txBody>
          <a:bodyPr>
            <a:normAutofit/>
          </a:bodyPr>
          <a:lstStyle/>
          <a:p>
            <a:r>
              <a:rPr lang="en-US" sz="2000" dirty="0" smtClean="0"/>
              <a:t>As part of doctor order – if a doctor has chosen a service to be part of the order then corresponding service request should get created in the assigned services entry</a:t>
            </a:r>
          </a:p>
          <a:p>
            <a:r>
              <a:rPr lang="en-US" sz="2000" dirty="0" smtClean="0"/>
              <a:t>When the billing runs, if the service is not rendered then it should not be marked as billed</a:t>
            </a:r>
          </a:p>
          <a:p>
            <a:r>
              <a:rPr lang="en-US" sz="2000" dirty="0" smtClean="0"/>
              <a:t>If the service is partially rendered then it should be moved to partially billed status, and corresponding services activity should be marked billed and considered as contributor during the receivable creation</a:t>
            </a:r>
          </a:p>
          <a:p>
            <a:r>
              <a:rPr lang="en-US" sz="2000" dirty="0" smtClean="0"/>
              <a:t>If the service is completely rendered then it should be marked as billed and corresponding services activity should also be billed and all of them should be included as a contributor for receivable</a:t>
            </a:r>
          </a:p>
          <a:p>
            <a:r>
              <a:rPr lang="en-US" sz="2000" dirty="0" smtClean="0"/>
              <a:t>If a service is part of the package then the whole package should be billed, even if the single service of that package has been rendered. However, if none of the service of the package has been rendered then it should not be billed</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Assignment during IP</a:t>
            </a:r>
            <a:endParaRPr lang="en-US" dirty="0"/>
          </a:p>
        </p:txBody>
      </p:sp>
      <p:sp>
        <p:nvSpPr>
          <p:cNvPr id="3" name="Content Placeholder 2"/>
          <p:cNvSpPr>
            <a:spLocks noGrp="1"/>
          </p:cNvSpPr>
          <p:nvPr>
            <p:ph idx="1"/>
          </p:nvPr>
        </p:nvSpPr>
        <p:spPr>
          <a:xfrm>
            <a:off x="457200" y="1143000"/>
            <a:ext cx="8229600" cy="3352799"/>
          </a:xfrm>
        </p:spPr>
        <p:txBody>
          <a:bodyPr>
            <a:normAutofit/>
          </a:bodyPr>
          <a:lstStyle/>
          <a:p>
            <a:r>
              <a:rPr lang="en-US" sz="2000" dirty="0" smtClean="0"/>
              <a:t>During IP, it is expected that a valid admission request exist. Without this, services cannot be assigned to an order</a:t>
            </a:r>
          </a:p>
          <a:p>
            <a:r>
              <a:rPr lang="en-US" sz="2000" dirty="0" smtClean="0"/>
              <a:t>The admission request number will be used as reference number</a:t>
            </a:r>
          </a:p>
          <a:p>
            <a:r>
              <a:rPr lang="en-US" sz="2000" dirty="0" smtClean="0"/>
              <a:t>If the services are assigned to admission order itself then </a:t>
            </a:r>
          </a:p>
          <a:p>
            <a:pPr lvl="1"/>
            <a:r>
              <a:rPr lang="en-US" sz="1600" dirty="0" smtClean="0"/>
              <a:t>first the admission order should be created</a:t>
            </a:r>
          </a:p>
          <a:p>
            <a:pPr lvl="1"/>
            <a:r>
              <a:rPr lang="en-US" sz="1600" dirty="0" smtClean="0"/>
              <a:t>Retrieve admission request from there and place an order for assigning the services</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Healthcare industry is a wide and intensive form of services which are related to well being of human beings</a:t>
            </a:r>
          </a:p>
          <a:p>
            <a:r>
              <a:rPr lang="en-US" sz="2000" dirty="0" smtClean="0"/>
              <a:t>Most of the facility/care/tests in hospital is provided through services</a:t>
            </a:r>
          </a:p>
          <a:p>
            <a:r>
              <a:rPr lang="en-US" sz="2000" dirty="0" smtClean="0"/>
              <a:t>Whether it is a health care or retails – services are the key for success</a:t>
            </a:r>
          </a:p>
          <a:p>
            <a:pPr lvl="1"/>
            <a:r>
              <a:rPr lang="en-US" sz="1600" dirty="0" smtClean="0"/>
              <a:t>Services marketing is marketing based on relationship and value</a:t>
            </a:r>
          </a:p>
          <a:p>
            <a:r>
              <a:rPr lang="en-US" sz="2000" dirty="0" smtClean="0"/>
              <a:t>In case of service based business</a:t>
            </a:r>
          </a:p>
          <a:p>
            <a:pPr lvl="1"/>
            <a:r>
              <a:rPr lang="en-US" sz="1600" dirty="0" smtClean="0"/>
              <a:t>The buyer purchases are intangible</a:t>
            </a:r>
          </a:p>
          <a:p>
            <a:pPr lvl="1"/>
            <a:r>
              <a:rPr lang="en-US" sz="1600" dirty="0" smtClean="0"/>
              <a:t>The service may be based on the reputation of a single person</a:t>
            </a:r>
          </a:p>
          <a:p>
            <a:pPr lvl="1"/>
            <a:r>
              <a:rPr lang="en-US" sz="1600" dirty="0" smtClean="0"/>
              <a:t>It's more difficult to compare the quality of similar services</a:t>
            </a:r>
          </a:p>
          <a:p>
            <a:pPr lvl="1"/>
            <a:r>
              <a:rPr lang="en-US" sz="1600" dirty="0" smtClean="0"/>
              <a:t>The buyer cannot return the service</a:t>
            </a:r>
          </a:p>
          <a:p>
            <a:r>
              <a:rPr lang="en-US" sz="2000" dirty="0" smtClean="0"/>
              <a:t>Health care service is the combination of tangible and intangible aspect with the intangible aspect dominating (specially if you think the consultancy provided by Doctors) the tangible aspect. The tangible things are bed, equipments, etc.</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Radiology</a:t>
            </a:r>
            <a:endParaRPr lang="en-US" dirty="0"/>
          </a:p>
        </p:txBody>
      </p:sp>
      <p:sp>
        <p:nvSpPr>
          <p:cNvPr id="3" name="Content Placeholder 2"/>
          <p:cNvSpPr>
            <a:spLocks noGrp="1"/>
          </p:cNvSpPr>
          <p:nvPr>
            <p:ph idx="1"/>
          </p:nvPr>
        </p:nvSpPr>
        <p:spPr/>
        <p:txBody>
          <a:bodyPr>
            <a:normAutofit/>
          </a:bodyPr>
          <a:lstStyle/>
          <a:p>
            <a:r>
              <a:rPr lang="en-US" sz="2400" dirty="0" smtClean="0"/>
              <a:t>X-ray</a:t>
            </a:r>
          </a:p>
          <a:p>
            <a:r>
              <a:rPr lang="en-US" sz="2400" dirty="0" err="1" smtClean="0"/>
              <a:t>Sonography</a:t>
            </a:r>
            <a:endParaRPr lang="en-US" sz="2400" dirty="0" smtClean="0"/>
          </a:p>
          <a:p>
            <a:r>
              <a:rPr lang="en-US" sz="2400" dirty="0" smtClean="0"/>
              <a:t>Magnetic Resonance Imaging (MRI)</a:t>
            </a:r>
          </a:p>
          <a:p>
            <a:r>
              <a:rPr lang="en-US" sz="2400" dirty="0" smtClean="0"/>
              <a:t>Digital </a:t>
            </a:r>
            <a:r>
              <a:rPr lang="en-US" sz="2400" dirty="0" err="1" smtClean="0"/>
              <a:t>Substraction</a:t>
            </a:r>
            <a:r>
              <a:rPr lang="en-US" sz="2400" dirty="0" smtClean="0"/>
              <a:t> Angiography (DSA)</a:t>
            </a:r>
          </a:p>
          <a:p>
            <a:r>
              <a:rPr lang="en-US" sz="2400" dirty="0" smtClean="0"/>
              <a:t>Radionuclide Scanning (Gamma Camera)</a:t>
            </a:r>
          </a:p>
          <a:p>
            <a:r>
              <a:rPr lang="en-US" sz="2400" dirty="0" smtClean="0"/>
              <a:t>Ultra-</a:t>
            </a:r>
            <a:r>
              <a:rPr lang="en-US" sz="2400" dirty="0" err="1" smtClean="0"/>
              <a:t>Sonography</a:t>
            </a:r>
            <a:endParaRPr lang="en-US" sz="2400" dirty="0" smtClean="0"/>
          </a:p>
          <a:p>
            <a:r>
              <a:rPr lang="en-US" sz="2400" dirty="0" smtClean="0"/>
              <a:t>Computerized Tomography (CT) Scan</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2000" dirty="0" smtClean="0">
                <a:hlinkClick r:id="rId2"/>
              </a:rPr>
              <a:t>http://www.daykimball.org/services/index.shtml</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143000"/>
            <a:ext cx="91440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723893"/>
            <a:ext cx="9144000" cy="33815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304800"/>
            <a:ext cx="9144000" cy="6487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0" y="35280"/>
            <a:ext cx="9144000" cy="667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CHARACTERISTICS OF HOSPITAL INDUSTRY</a:t>
            </a:r>
            <a:endParaRPr lang="en-US" sz="3600" dirty="0"/>
          </a:p>
        </p:txBody>
      </p:sp>
      <p:sp>
        <p:nvSpPr>
          <p:cNvPr id="3" name="Content Placeholder 2"/>
          <p:cNvSpPr>
            <a:spLocks noGrp="1"/>
          </p:cNvSpPr>
          <p:nvPr>
            <p:ph idx="1"/>
          </p:nvPr>
        </p:nvSpPr>
        <p:spPr>
          <a:xfrm>
            <a:off x="304800" y="1600200"/>
            <a:ext cx="8610600" cy="4953000"/>
          </a:xfrm>
        </p:spPr>
        <p:txBody>
          <a:bodyPr>
            <a:normAutofit/>
          </a:bodyPr>
          <a:lstStyle/>
          <a:p>
            <a:r>
              <a:rPr lang="en-US" sz="2000" b="1" dirty="0" smtClean="0"/>
              <a:t>Intangibility: </a:t>
            </a:r>
            <a:r>
              <a:rPr lang="en-US" sz="2000" dirty="0" smtClean="0"/>
              <a:t>Health care services being highly intangible, to beat this intangibility the irony of modern marketing takes place such as use of more tangible features to make things real and believable</a:t>
            </a:r>
          </a:p>
          <a:p>
            <a:r>
              <a:rPr lang="en-US" sz="2000" b="1" dirty="0" smtClean="0"/>
              <a:t>Inconsistency</a:t>
            </a:r>
            <a:r>
              <a:rPr lang="en-US" sz="2000" dirty="0" smtClean="0"/>
              <a:t>: Quality of service offered differs from one extreme to another. This is because of total dependence on human interactivity and related interpretation</a:t>
            </a:r>
          </a:p>
          <a:p>
            <a:r>
              <a:rPr lang="en-US" sz="2000" b="1" dirty="0" smtClean="0"/>
              <a:t>Inseparability</a:t>
            </a:r>
            <a:r>
              <a:rPr lang="en-US" sz="2000" dirty="0" smtClean="0"/>
              <a:t>: Service transaction becomes unique because it mandates, during transaction, the physical presence of the provider and the consumer</a:t>
            </a:r>
          </a:p>
          <a:p>
            <a:r>
              <a:rPr lang="en-US" sz="2000" b="1" dirty="0" err="1" smtClean="0"/>
              <a:t>Perishability</a:t>
            </a:r>
            <a:r>
              <a:rPr lang="en-US" sz="2000" dirty="0" smtClean="0"/>
              <a:t>: Services are intangible, they cannot be packed &amp; neither can be stored nor can they be inventoried. The implication is that the service has to be produced and consumed instantly; there is no scope of storage.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dirty="0" smtClean="0"/>
              <a:t>Add Service</a:t>
            </a:r>
            <a:endParaRPr lang="en-US" dirty="0"/>
          </a:p>
        </p:txBody>
      </p:sp>
      <p:pic>
        <p:nvPicPr>
          <p:cNvPr id="5" name="Picture 4" descr="Services.png"/>
          <p:cNvPicPr>
            <a:picLocks noChangeAspect="1"/>
          </p:cNvPicPr>
          <p:nvPr/>
        </p:nvPicPr>
        <p:blipFill>
          <a:blip r:embed="rId2"/>
          <a:stretch>
            <a:fillRect/>
          </a:stretch>
        </p:blipFill>
        <p:spPr>
          <a:xfrm>
            <a:off x="457200" y="838200"/>
            <a:ext cx="4733925" cy="5238750"/>
          </a:xfrm>
          <a:prstGeom prst="rect">
            <a:avLst/>
          </a:prstGeom>
        </p:spPr>
      </p:pic>
      <p:sp>
        <p:nvSpPr>
          <p:cNvPr id="7" name="Rounded Rectangle 6"/>
          <p:cNvSpPr/>
          <p:nvPr/>
        </p:nvSpPr>
        <p:spPr>
          <a:xfrm>
            <a:off x="0" y="2819400"/>
            <a:ext cx="6172200" cy="1905000"/>
          </a:xfrm>
          <a:prstGeom prst="roundRect">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smtClean="0">
                <a:solidFill>
                  <a:schemeClr val="tx1"/>
                </a:solidFill>
              </a:rPr>
              <a:t>We do not need this area and related functionality. Probably, it will make some sense to have similar area  for package where we can make new service as part of those packages</a:t>
            </a:r>
          </a:p>
          <a:p>
            <a:pPr marL="342900" indent="-342900">
              <a:buFont typeface="+mj-lt"/>
              <a:buAutoNum type="arabicPeriod"/>
            </a:pPr>
            <a:r>
              <a:rPr lang="en-US" sz="1600" dirty="0" smtClean="0">
                <a:solidFill>
                  <a:schemeClr val="tx1"/>
                </a:solidFill>
              </a:rPr>
              <a:t>At any time, one service will be part of one service group. </a:t>
            </a:r>
          </a:p>
          <a:p>
            <a:pPr marL="342900" indent="-342900">
              <a:buFont typeface="+mj-lt"/>
              <a:buAutoNum type="arabicPeriod"/>
            </a:pPr>
            <a:r>
              <a:rPr lang="en-US" sz="1600" dirty="0" smtClean="0">
                <a:solidFill>
                  <a:schemeClr val="tx1"/>
                </a:solidFill>
              </a:rPr>
              <a:t>Service group may have hierarchy built among them. </a:t>
            </a:r>
          </a:p>
          <a:p>
            <a:pPr marL="342900" indent="-342900">
              <a:buFont typeface="+mj-lt"/>
              <a:buAutoNum type="arabicPeriod"/>
            </a:pPr>
            <a:r>
              <a:rPr lang="en-US" sz="1600" dirty="0" smtClean="0">
                <a:solidFill>
                  <a:schemeClr val="tx1"/>
                </a:solidFill>
              </a:rPr>
              <a:t>Services should be associated with a department</a:t>
            </a:r>
          </a:p>
        </p:txBody>
      </p:sp>
      <p:sp>
        <p:nvSpPr>
          <p:cNvPr id="8" name="Rounded Rectangular Callout 7"/>
          <p:cNvSpPr/>
          <p:nvPr/>
        </p:nvSpPr>
        <p:spPr>
          <a:xfrm>
            <a:off x="5867400" y="457200"/>
            <a:ext cx="3276600" cy="4038600"/>
          </a:xfrm>
          <a:prstGeom prst="wedgeRoundRectCallout">
            <a:avLst>
              <a:gd name="adj1" fmla="val -80904"/>
              <a:gd name="adj2" fmla="val -14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 </a:t>
            </a:r>
            <a:r>
              <a:rPr lang="en-US" sz="1400" i="1" dirty="0" smtClean="0"/>
              <a:t>profit center</a:t>
            </a:r>
            <a:r>
              <a:rPr lang="en-US" sz="1400" dirty="0" smtClean="0"/>
              <a:t> is a unit of a hospital that generates revenue through the sale of goods (e.g. medicines, equipments, etc.) or services. Ideally, one department should be assigned a profit center. This will allow hospitals to measure performance of individual departments. If the department is big and hospital wants to create a hierarchy within the same department then the sub-departments will have a profit center assigned to them. Hence, it would make more sense to associate the services with the departments.</a:t>
            </a:r>
            <a:endParaRPr lang="en-US" sz="1400" dirty="0"/>
          </a:p>
        </p:txBody>
      </p:sp>
      <p:sp>
        <p:nvSpPr>
          <p:cNvPr id="9" name="Rounded Rectangle 8"/>
          <p:cNvSpPr/>
          <p:nvPr/>
        </p:nvSpPr>
        <p:spPr>
          <a:xfrm>
            <a:off x="304800" y="4800600"/>
            <a:ext cx="8839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smtClean="0"/>
              <a:t>There should be a description attribute as well</a:t>
            </a:r>
          </a:p>
          <a:p>
            <a:pPr marL="342900" indent="-342900">
              <a:buFont typeface="+mj-lt"/>
              <a:buAutoNum type="arabicPeriod"/>
            </a:pPr>
            <a:r>
              <a:rPr lang="en-US" sz="1400" dirty="0" smtClean="0"/>
              <a:t>We do not need Account field mentioned over here</a:t>
            </a:r>
          </a:p>
          <a:p>
            <a:pPr marL="342900" indent="-342900">
              <a:buFont typeface="+mj-lt"/>
              <a:buAutoNum type="arabicPeriod"/>
            </a:pPr>
            <a:r>
              <a:rPr lang="en-US" sz="1400" dirty="0" smtClean="0"/>
              <a:t>Add service should also have an interface to list out the procedures involved in that service. For example – some of the services require patient to remain empty stomach, while some other service may require patient to perform some steps at home. Something like HTML Editor should be good enough.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Service Status</a:t>
            </a:r>
            <a:endParaRPr lang="en-US" dirty="0"/>
          </a:p>
        </p:txBody>
      </p:sp>
      <p:sp>
        <p:nvSpPr>
          <p:cNvPr id="3" name="Content Placeholder 2"/>
          <p:cNvSpPr>
            <a:spLocks noGrp="1"/>
          </p:cNvSpPr>
          <p:nvPr>
            <p:ph idx="1"/>
          </p:nvPr>
        </p:nvSpPr>
        <p:spPr>
          <a:xfrm>
            <a:off x="381000" y="1066800"/>
            <a:ext cx="8305800" cy="4876800"/>
          </a:xfrm>
        </p:spPr>
        <p:txBody>
          <a:bodyPr>
            <a:normAutofit/>
          </a:bodyPr>
          <a:lstStyle/>
          <a:p>
            <a:pPr marL="514350" indent="-514350">
              <a:buFont typeface="+mj-lt"/>
              <a:buAutoNum type="arabicPeriod"/>
            </a:pPr>
            <a:r>
              <a:rPr lang="en-US" sz="2000" dirty="0" smtClean="0"/>
              <a:t>CONCEPT – the service is just in conceptual state and it is not available for rendering or assignment</a:t>
            </a:r>
          </a:p>
          <a:p>
            <a:pPr marL="514350" indent="-514350">
              <a:buFont typeface="+mj-lt"/>
              <a:buAutoNum type="arabicPeriod"/>
            </a:pPr>
            <a:r>
              <a:rPr lang="en-US" sz="2000" dirty="0" smtClean="0"/>
              <a:t>ACTIVE – the service is available for assignment and usage</a:t>
            </a:r>
          </a:p>
          <a:p>
            <a:pPr marL="514350" indent="-514350">
              <a:buFont typeface="+mj-lt"/>
              <a:buAutoNum type="arabicPeriod"/>
            </a:pPr>
            <a:r>
              <a:rPr lang="en-US" sz="2000" dirty="0" smtClean="0"/>
              <a:t>SUSPENDED – the service is in a suspended status. If the service is in this status then we must maintain</a:t>
            </a:r>
          </a:p>
          <a:p>
            <a:pPr marL="914400" lvl="1" indent="-514350">
              <a:buFont typeface="+mj-lt"/>
              <a:buAutoNum type="arabicPeriod"/>
            </a:pPr>
            <a:r>
              <a:rPr lang="en-US" sz="1800" dirty="0" smtClean="0"/>
              <a:t>Suspension effective  date and</a:t>
            </a:r>
          </a:p>
          <a:p>
            <a:pPr marL="914400" lvl="1" indent="-514350">
              <a:buFont typeface="+mj-lt"/>
              <a:buAutoNum type="arabicPeriod"/>
            </a:pPr>
            <a:r>
              <a:rPr lang="en-US" sz="1800" dirty="0" smtClean="0"/>
              <a:t>Suspension expiration date)</a:t>
            </a:r>
          </a:p>
          <a:p>
            <a:pPr marL="914400" lvl="1" indent="-514350">
              <a:buNone/>
            </a:pPr>
            <a:r>
              <a:rPr lang="en-US" sz="1800" dirty="0" smtClean="0"/>
              <a:t>	If the service assignment date is falling in between the suspension effective and expiration date then the assignment must now be allowed. Ideally, such services must not be available for assignment. If such assignments are part of a package then that package should also be considered as suspended and it should not be available for assignment and rendering.</a:t>
            </a:r>
          </a:p>
          <a:p>
            <a:pPr marL="514350" indent="-514350">
              <a:buFont typeface="+mj-lt"/>
              <a:buAutoNum type="arabicPeriod"/>
            </a:pPr>
            <a:r>
              <a:rPr lang="en-US" sz="2000" dirty="0" smtClean="0"/>
              <a:t>EXPIRED – the service is no longer available for assignment and associated package must also be considered expired on that 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066800"/>
          </a:xfrm>
        </p:spPr>
        <p:txBody>
          <a:bodyPr>
            <a:normAutofit/>
          </a:bodyPr>
          <a:lstStyle/>
          <a:p>
            <a:r>
              <a:rPr lang="en-US" dirty="0" smtClean="0"/>
              <a:t>Service Status State Diagram</a:t>
            </a:r>
            <a:endParaRPr lang="en-US" dirty="0"/>
          </a:p>
        </p:txBody>
      </p:sp>
      <p:grpSp>
        <p:nvGrpSpPr>
          <p:cNvPr id="13" name="Group 12"/>
          <p:cNvGrpSpPr/>
          <p:nvPr/>
        </p:nvGrpSpPr>
        <p:grpSpPr>
          <a:xfrm>
            <a:off x="304800" y="1143000"/>
            <a:ext cx="8382000" cy="4876800"/>
            <a:chOff x="304800" y="990600"/>
            <a:chExt cx="8382000" cy="5029200"/>
          </a:xfrm>
        </p:grpSpPr>
        <p:graphicFrame>
          <p:nvGraphicFramePr>
            <p:cNvPr id="4" name="Diagram 3"/>
            <p:cNvGraphicFramePr/>
            <p:nvPr/>
          </p:nvGraphicFramePr>
          <p:xfrm>
            <a:off x="304800" y="990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Curved Connector 8"/>
            <p:cNvCxnSpPr/>
            <p:nvPr/>
          </p:nvCxnSpPr>
          <p:spPr>
            <a:xfrm rot="16200000" flipV="1">
              <a:off x="4267200" y="3048000"/>
              <a:ext cx="1447800" cy="1447800"/>
            </a:xfrm>
            <a:prstGeom prst="curvedConnector3">
              <a:avLst>
                <a:gd name="adj1" fmla="val -3708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685800" y="5181600"/>
              <a:ext cx="4267200" cy="838200"/>
            </a:xfrm>
            <a:prstGeom prst="wedgeRoundRectCallout">
              <a:avLst>
                <a:gd name="adj1" fmla="val 43128"/>
                <a:gd name="adj2" fmla="val -933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 suspended services can be reactivated and corresponding services and package may become available for the assignment to the patients</a:t>
              </a:r>
              <a:endParaRPr lang="en-US" sz="14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smtClean="0"/>
              <a:t>Add Service Group</a:t>
            </a:r>
            <a:endParaRPr lang="en-US" dirty="0"/>
          </a:p>
        </p:txBody>
      </p:sp>
      <p:pic>
        <p:nvPicPr>
          <p:cNvPr id="4" name="Picture 3" descr="ServiceGroup.png"/>
          <p:cNvPicPr>
            <a:picLocks noChangeAspect="1"/>
          </p:cNvPicPr>
          <p:nvPr/>
        </p:nvPicPr>
        <p:blipFill>
          <a:blip r:embed="rId2"/>
          <a:stretch>
            <a:fillRect/>
          </a:stretch>
        </p:blipFill>
        <p:spPr>
          <a:xfrm>
            <a:off x="23812" y="957262"/>
            <a:ext cx="9096375" cy="4943475"/>
          </a:xfrm>
          <a:prstGeom prst="rect">
            <a:avLst/>
          </a:prstGeom>
        </p:spPr>
      </p:pic>
      <p:sp>
        <p:nvSpPr>
          <p:cNvPr id="5" name="Rounded Rectangle 4"/>
          <p:cNvSpPr/>
          <p:nvPr/>
        </p:nvSpPr>
        <p:spPr>
          <a:xfrm>
            <a:off x="0" y="4114800"/>
            <a:ext cx="8991600" cy="1981200"/>
          </a:xfrm>
          <a:prstGeom prst="roundRect">
            <a:avLst/>
          </a:prstGeom>
          <a:solidFill>
            <a:schemeClr val="accent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smtClean="0"/>
              <a:t>Remove all the attributes which looks suitable for package, for example – override related attributes</a:t>
            </a:r>
          </a:p>
          <a:p>
            <a:pPr marL="342900" indent="-342900">
              <a:buFont typeface="+mj-lt"/>
              <a:buAutoNum type="arabicPeriod"/>
            </a:pPr>
            <a:r>
              <a:rPr lang="en-US" sz="1400" dirty="0" smtClean="0"/>
              <a:t>Remove account as well. The service will use department’s account number</a:t>
            </a:r>
          </a:p>
          <a:p>
            <a:pPr marL="342900" indent="-342900">
              <a:buFont typeface="+mj-lt"/>
              <a:buAutoNum type="arabicPeriod"/>
            </a:pPr>
            <a:r>
              <a:rPr lang="en-US" sz="1400" dirty="0" smtClean="0"/>
              <a:t>Service name store must contain only the services which has </a:t>
            </a:r>
            <a:r>
              <a:rPr lang="en-US" sz="1400" b="1" dirty="0" smtClean="0"/>
              <a:t>General </a:t>
            </a:r>
            <a:r>
              <a:rPr lang="en-US" sz="1400" dirty="0" smtClean="0"/>
              <a:t>(default) group assigned to it</a:t>
            </a:r>
          </a:p>
          <a:p>
            <a:pPr marL="342900" indent="-342900">
              <a:buFont typeface="+mj-lt"/>
              <a:buAutoNum type="arabicPeriod"/>
            </a:pPr>
            <a:r>
              <a:rPr lang="en-US" sz="1400" dirty="0" smtClean="0"/>
              <a:t>Along with service name, we should also show service description and service status. Also, instead of drop-down and single selection, we should have something like item selector which should allow moving more than one services into the group in one click.</a:t>
            </a:r>
          </a:p>
          <a:p>
            <a:pPr marL="342900" indent="-342900">
              <a:buFont typeface="+mj-lt"/>
              <a:buAutoNum type="arabicPeriod"/>
            </a:pPr>
            <a:r>
              <a:rPr lang="en-US" sz="1400" dirty="0" smtClean="0"/>
              <a:t>Why do we need pagination over here. I think, scrolling will be easier, when we have more services being added into a group.</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Autofit/>
          </a:bodyPr>
          <a:lstStyle/>
          <a:p>
            <a:r>
              <a:rPr lang="en-US" sz="3600" dirty="0" smtClean="0"/>
              <a:t>Creation of Package</a:t>
            </a:r>
            <a:endParaRPr lang="en-US" sz="3600" dirty="0"/>
          </a:p>
        </p:txBody>
      </p:sp>
      <p:sp>
        <p:nvSpPr>
          <p:cNvPr id="3" name="Content Placeholder 2"/>
          <p:cNvSpPr>
            <a:spLocks noGrp="1"/>
          </p:cNvSpPr>
          <p:nvPr>
            <p:ph idx="1"/>
          </p:nvPr>
        </p:nvSpPr>
        <p:spPr>
          <a:xfrm>
            <a:off x="304800" y="1219200"/>
            <a:ext cx="8534400" cy="5257800"/>
          </a:xfrm>
        </p:spPr>
        <p:txBody>
          <a:bodyPr>
            <a:normAutofit lnSpcReduction="10000"/>
          </a:bodyPr>
          <a:lstStyle/>
          <a:p>
            <a:r>
              <a:rPr lang="en-US" sz="2000" dirty="0" smtClean="0"/>
              <a:t>One or more services can be grouped together to create a package</a:t>
            </a:r>
          </a:p>
          <a:p>
            <a:r>
              <a:rPr lang="en-US" sz="2000" dirty="0" smtClean="0"/>
              <a:t>A package will have an effective date and expiration date</a:t>
            </a:r>
          </a:p>
          <a:p>
            <a:r>
              <a:rPr lang="en-US" sz="2000" dirty="0" smtClean="0"/>
              <a:t>Same package name can be used again and again, while they will have different package identifier to ensure integrity of the rendered package </a:t>
            </a:r>
          </a:p>
          <a:p>
            <a:r>
              <a:rPr lang="en-US" sz="2000" dirty="0" smtClean="0"/>
              <a:t>The system must provide ways to filter active as well as expired package</a:t>
            </a:r>
          </a:p>
          <a:p>
            <a:r>
              <a:rPr lang="en-US" sz="2000" dirty="0" smtClean="0"/>
              <a:t>The system should also allow creation of package, which will be effective in future</a:t>
            </a:r>
          </a:p>
          <a:p>
            <a:r>
              <a:rPr lang="en-US" sz="2000" dirty="0" smtClean="0"/>
              <a:t>If a package expiration date is set to null or some future date then it must be first expired on previous date</a:t>
            </a:r>
          </a:p>
          <a:p>
            <a:r>
              <a:rPr lang="en-US" sz="2000" dirty="0" smtClean="0"/>
              <a:t>The prices can be overridden at two level</a:t>
            </a:r>
          </a:p>
          <a:p>
            <a:pPr lvl="1"/>
            <a:r>
              <a:rPr lang="en-US" sz="1600" dirty="0" smtClean="0"/>
              <a:t>At service level : You can decide price of individual services in the package</a:t>
            </a:r>
          </a:p>
          <a:p>
            <a:pPr lvl="1"/>
            <a:r>
              <a:rPr lang="en-US" sz="1600" dirty="0" smtClean="0"/>
              <a:t>At package level : The individual service will not have separate price</a:t>
            </a:r>
          </a:p>
          <a:p>
            <a:r>
              <a:rPr lang="en-US" sz="2000" dirty="0" smtClean="0"/>
              <a:t>Amounts can be mentioned in two ways:</a:t>
            </a:r>
          </a:p>
          <a:p>
            <a:pPr lvl="1"/>
            <a:r>
              <a:rPr lang="en-US" sz="1600" dirty="0" smtClean="0"/>
              <a:t>Absolute amount</a:t>
            </a:r>
          </a:p>
          <a:p>
            <a:pPr lvl="1"/>
            <a:r>
              <a:rPr lang="en-US" sz="1600" dirty="0" smtClean="0"/>
              <a:t>Percentage amount – in case percentage amount is decided at the package level then first you need to add the base price of all the included services and apply percentage calculation on that</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Services</a:t>
            </a:r>
            <a:endParaRPr lang="en-US" dirty="0"/>
          </a:p>
        </p:txBody>
      </p:sp>
      <p:sp>
        <p:nvSpPr>
          <p:cNvPr id="3" name="Content Placeholder 2"/>
          <p:cNvSpPr>
            <a:spLocks noGrp="1"/>
          </p:cNvSpPr>
          <p:nvPr>
            <p:ph idx="1"/>
          </p:nvPr>
        </p:nvSpPr>
        <p:spPr/>
        <p:txBody>
          <a:bodyPr>
            <a:normAutofit/>
          </a:bodyPr>
          <a:lstStyle/>
          <a:p>
            <a:r>
              <a:rPr lang="en-US" sz="2000" dirty="0" smtClean="0"/>
              <a:t>There must be an interface to manage assigned services</a:t>
            </a:r>
          </a:p>
          <a:p>
            <a:r>
              <a:rPr lang="en-US" sz="2000" dirty="0" smtClean="0"/>
              <a:t>We should be able to cancel a request, which has not yet been rendered</a:t>
            </a:r>
          </a:p>
          <a:p>
            <a:r>
              <a:rPr lang="en-US" sz="2000" dirty="0" smtClean="0"/>
              <a:t>There must be a status to move partially rendered service request to a status, which indicates that service was cancelled, however, it was partially rendered</a:t>
            </a:r>
          </a:p>
          <a:p>
            <a:r>
              <a:rPr lang="en-US" sz="2000" dirty="0" smtClean="0"/>
              <a:t>We must maintain requested unit and rendered unit counts for individual services as well as the services which are part of the package</a:t>
            </a:r>
          </a:p>
          <a:p>
            <a:r>
              <a:rPr lang="en-US" sz="2000" dirty="0" smtClean="0"/>
              <a:t>If a service is part of a package and it is rendered (or partially rendered) then the whole package will be considered rendered (or partially rendered)</a:t>
            </a:r>
          </a:p>
          <a:p>
            <a:r>
              <a:rPr lang="en-US" sz="2000" dirty="0" smtClean="0"/>
              <a:t>There must be a way to record the number of units and rendering time for a service request. Something like service activity will be useful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TotalTime>
  <Words>1855</Words>
  <Application>Microsoft Office PowerPoint</Application>
  <PresentationFormat>On-screen Show (4:3)</PresentationFormat>
  <Paragraphs>188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Service and Group Management</vt:lpstr>
      <vt:lpstr>Services</vt:lpstr>
      <vt:lpstr>CHARACTERISTICS OF HOSPITAL INDUSTRY</vt:lpstr>
      <vt:lpstr>Add Service</vt:lpstr>
      <vt:lpstr>Service Status</vt:lpstr>
      <vt:lpstr>Service Status State Diagram</vt:lpstr>
      <vt:lpstr>Add Service Group</vt:lpstr>
      <vt:lpstr>Creation of Package</vt:lpstr>
      <vt:lpstr>Assigned Services</vt:lpstr>
      <vt:lpstr>Assigned Service Status</vt:lpstr>
      <vt:lpstr>Assigned Service State Diagram</vt:lpstr>
      <vt:lpstr>Package State Diagram</vt:lpstr>
      <vt:lpstr>Assigned Package Status</vt:lpstr>
      <vt:lpstr>Assigned Package Status</vt:lpstr>
      <vt:lpstr>Service &amp; Package Assignment Source</vt:lpstr>
      <vt:lpstr>Reference Type and Number</vt:lpstr>
      <vt:lpstr>OP Billing</vt:lpstr>
      <vt:lpstr>IP Billing</vt:lpstr>
      <vt:lpstr>Assignment during IP</vt:lpstr>
      <vt:lpstr>Radiology</vt:lpstr>
      <vt:lpstr>Reference</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and Group Management</dc:title>
  <dc:creator>Welcome</dc:creator>
  <cp:lastModifiedBy>Alok</cp:lastModifiedBy>
  <cp:revision>199</cp:revision>
  <dcterms:created xsi:type="dcterms:W3CDTF">2006-08-16T00:00:00Z</dcterms:created>
  <dcterms:modified xsi:type="dcterms:W3CDTF">2009-10-30T05:19:21Z</dcterms:modified>
</cp:coreProperties>
</file>