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4"/>
    <p:sldMasterId id="2147483804" r:id="rId5"/>
  </p:sldMasterIdLst>
  <p:notesMasterIdLst>
    <p:notesMasterId r:id="rId28"/>
  </p:notesMasterIdLst>
  <p:handoutMasterIdLst>
    <p:handoutMasterId r:id="rId29"/>
  </p:handoutMasterIdLst>
  <p:sldIdLst>
    <p:sldId id="263" r:id="rId6"/>
    <p:sldId id="307" r:id="rId7"/>
    <p:sldId id="268" r:id="rId8"/>
    <p:sldId id="269" r:id="rId9"/>
    <p:sldId id="299" r:id="rId10"/>
    <p:sldId id="278" r:id="rId11"/>
    <p:sldId id="302" r:id="rId12"/>
    <p:sldId id="270" r:id="rId13"/>
    <p:sldId id="272" r:id="rId14"/>
    <p:sldId id="280" r:id="rId15"/>
    <p:sldId id="282" r:id="rId16"/>
    <p:sldId id="298" r:id="rId17"/>
    <p:sldId id="335" r:id="rId18"/>
    <p:sldId id="333" r:id="rId19"/>
    <p:sldId id="308" r:id="rId20"/>
    <p:sldId id="310" r:id="rId21"/>
    <p:sldId id="312" r:id="rId22"/>
    <p:sldId id="336" r:id="rId23"/>
    <p:sldId id="337" r:id="rId24"/>
    <p:sldId id="332" r:id="rId25"/>
    <p:sldId id="338" r:id="rId26"/>
    <p:sldId id="334" r:id="rId27"/>
  </p:sldIdLst>
  <p:sldSz cx="10160000" cy="5715000"/>
  <p:notesSz cx="6858000" cy="9144000"/>
  <p:defaultTextStyle>
    <a:defPPr>
      <a:defRPr lang="en-US"/>
    </a:defPPr>
    <a:lvl1pPr marL="0" algn="l" defTabSz="79369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96850" algn="l" defTabSz="79369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793699" algn="l" defTabSz="79369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190549" algn="l" defTabSz="79369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587398" algn="l" defTabSz="79369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1984248" algn="l" defTabSz="79369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381098" algn="l" defTabSz="79369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777947" algn="l" defTabSz="79369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174797" algn="l" defTabSz="79369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 Section" id="{621162E4-CAFB-CB40-BE04-6954770AEF27}">
          <p14:sldIdLst>
            <p14:sldId id="263"/>
            <p14:sldId id="307"/>
            <p14:sldId id="268"/>
            <p14:sldId id="269"/>
          </p14:sldIdLst>
        </p14:section>
        <p14:section name="Presentation Section" id="{BDD90656-9366-9443-B50B-91CD72D8C577}">
          <p14:sldIdLst>
            <p14:sldId id="299"/>
            <p14:sldId id="278"/>
            <p14:sldId id="302"/>
            <p14:sldId id="270"/>
            <p14:sldId id="272"/>
            <p14:sldId id="280"/>
            <p14:sldId id="282"/>
            <p14:sldId id="298"/>
            <p14:sldId id="335"/>
            <p14:sldId id="333"/>
            <p14:sldId id="308"/>
            <p14:sldId id="310"/>
            <p14:sldId id="312"/>
            <p14:sldId id="336"/>
          </p14:sldIdLst>
        </p14:section>
        <p14:section name="Closing Section" id="{8C0D9BF1-4D38-F44E-B56A-435CB3F079A3}">
          <p14:sldIdLst>
            <p14:sldId id="337"/>
            <p14:sldId id="332"/>
            <p14:sldId id="338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3B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96" autoAdjust="0"/>
    <p:restoredTop sz="86547" autoAdjust="0"/>
  </p:normalViewPr>
  <p:slideViewPr>
    <p:cSldViewPr>
      <p:cViewPr varScale="1">
        <p:scale>
          <a:sx n="114" d="100"/>
          <a:sy n="114" d="100"/>
        </p:scale>
        <p:origin x="648" y="176"/>
      </p:cViewPr>
      <p:guideLst>
        <p:guide orient="horz" pos="1800"/>
        <p:guide pos="320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7" d="100"/>
          <a:sy n="57" d="100"/>
        </p:scale>
        <p:origin x="-259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FA3C3-E8D6-4416-88B4-678BA54D754C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BC204B-09C8-4B61-B5DC-3631B3890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7511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C2C2C-A586-9740-B231-E9D27B5EB144}" type="datetimeFigureOut">
              <a:rPr lang="en-US" smtClean="0"/>
              <a:t>5/2/22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68B8F-AD35-EF4A-86A7-CD2706257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04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68B8F-AD35-EF4A-86A7-CD2706257C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614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68B8F-AD35-EF4A-86A7-CD2706257C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82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68B8F-AD35-EF4A-86A7-CD2706257C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831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68B8F-AD35-EF4A-86A7-CD2706257C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54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68B8F-AD35-EF4A-86A7-CD2706257C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421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68B8F-AD35-EF4A-86A7-CD2706257CF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50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68B8F-AD35-EF4A-86A7-CD2706257C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92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68B8F-AD35-EF4A-86A7-CD2706257C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71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68B8F-AD35-EF4A-86A7-CD2706257C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46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68B8F-AD35-EF4A-86A7-CD2706257C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24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68B8F-AD35-EF4A-86A7-CD2706257C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52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68B8F-AD35-EF4A-86A7-CD2706257C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68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68B8F-AD35-EF4A-86A7-CD2706257C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95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68B8F-AD35-EF4A-86A7-CD2706257C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20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904" y="5002392"/>
            <a:ext cx="4487333" cy="484669"/>
          </a:xfrm>
        </p:spPr>
        <p:txBody>
          <a:bodyPr>
            <a:normAutofit/>
          </a:bodyPr>
          <a:lstStyle>
            <a:lvl1pPr marL="0" indent="0" algn="l">
              <a:spcBef>
                <a:spcPts val="225"/>
              </a:spcBef>
              <a:buNone/>
              <a:defRPr sz="1350" b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904" y="4295295"/>
            <a:ext cx="9211616" cy="707096"/>
          </a:xfrm>
        </p:spPr>
        <p:txBody>
          <a:bodyPr>
            <a:normAutofit/>
          </a:bodyPr>
          <a:lstStyle>
            <a:lvl1pPr>
              <a:defRPr sz="2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5360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7762773" y="5683850"/>
            <a:ext cx="1186992" cy="38099"/>
          </a:xfrm>
          <a:prstGeom prst="rect">
            <a:avLst/>
          </a:prstGeom>
          <a:solidFill>
            <a:srgbClr val="552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baseline="0" dirty="0"/>
          </a:p>
        </p:txBody>
      </p:sp>
      <p:sp>
        <p:nvSpPr>
          <p:cNvPr id="14" name="Rectangle 13"/>
          <p:cNvSpPr/>
          <p:nvPr/>
        </p:nvSpPr>
        <p:spPr>
          <a:xfrm>
            <a:off x="8949765" y="5683850"/>
            <a:ext cx="1210237" cy="38099"/>
          </a:xfrm>
          <a:prstGeom prst="rect">
            <a:avLst/>
          </a:prstGeom>
          <a:solidFill>
            <a:srgbClr val="382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baseline="0" dirty="0"/>
          </a:p>
        </p:txBody>
      </p:sp>
      <p:sp>
        <p:nvSpPr>
          <p:cNvPr id="7" name="Rectangle 6"/>
          <p:cNvSpPr/>
          <p:nvPr/>
        </p:nvSpPr>
        <p:spPr>
          <a:xfrm>
            <a:off x="0" y="419288"/>
            <a:ext cx="379518" cy="500907"/>
          </a:xfrm>
          <a:prstGeom prst="rect">
            <a:avLst/>
          </a:prstGeom>
          <a:solidFill>
            <a:srgbClr val="552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5225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3862" y="1333501"/>
            <a:ext cx="8395903" cy="3771636"/>
          </a:xfrm>
        </p:spPr>
        <p:txBody>
          <a:bodyPr>
            <a:normAutofit/>
          </a:bodyPr>
          <a:lstStyle>
            <a:lvl1pPr>
              <a:buClr>
                <a:srgbClr val="262D40"/>
              </a:buClr>
              <a:defRPr sz="2400"/>
            </a:lvl1pPr>
            <a:lvl2pPr marL="685800" indent="-342900">
              <a:buClr>
                <a:srgbClr val="666699"/>
              </a:buClr>
              <a:buFont typeface="Courier New" panose="02070309020205020404" pitchFamily="49" charset="0"/>
              <a:buChar char="o"/>
              <a:defRPr sz="2000"/>
            </a:lvl2pPr>
            <a:lvl3pPr marL="1028700" indent="-342900">
              <a:buClr>
                <a:srgbClr val="382437"/>
              </a:buClr>
              <a:buFont typeface="Wingdings" panose="05000000000000000000" pitchFamily="2" charset="2"/>
              <a:buChar char="§"/>
              <a:defRPr sz="2000"/>
            </a:lvl3pPr>
            <a:lvl4pPr marL="1371600" indent="-342900">
              <a:buClr>
                <a:srgbClr val="262D40"/>
              </a:buClr>
              <a:buFont typeface="Courier New" panose="02070309020205020404" pitchFamily="49" charset="0"/>
              <a:buChar char="o"/>
              <a:defRPr sz="2000"/>
            </a:lvl4pPr>
            <a:lvl5pPr marL="1714500" indent="-381000">
              <a:buClr>
                <a:srgbClr val="382437"/>
              </a:buClr>
              <a:buFont typeface="Wingdings" panose="05000000000000000000" pitchFamily="2" charset="2"/>
              <a:buChar char="§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56" y="5221041"/>
            <a:ext cx="1532710" cy="304271"/>
          </a:xfrm>
        </p:spPr>
        <p:txBody>
          <a:bodyPr/>
          <a:lstStyle>
            <a:lvl1pPr algn="ctr">
              <a:defRPr/>
            </a:lvl1pPr>
          </a:lstStyle>
          <a:p>
            <a:fld id="{B61BEF0D-F0BB-DE4B-95CE-6DB70DBA9567}" type="datetimeFigureOut">
              <a:rPr lang="en-US" smtClean="0"/>
              <a:pPr/>
              <a:t>5/2/22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78093" y="5221041"/>
            <a:ext cx="4052241" cy="30427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3862" y="5221041"/>
            <a:ext cx="713441" cy="304273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77499" y="419288"/>
            <a:ext cx="101600" cy="500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baseline="0" dirty="0"/>
          </a:p>
        </p:txBody>
      </p:sp>
      <p:sp>
        <p:nvSpPr>
          <p:cNvPr id="11" name="Rectangle 10"/>
          <p:cNvSpPr/>
          <p:nvPr/>
        </p:nvSpPr>
        <p:spPr>
          <a:xfrm>
            <a:off x="-1994" y="5683850"/>
            <a:ext cx="7833661" cy="380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baseline="0" dirty="0"/>
          </a:p>
        </p:txBody>
      </p:sp>
    </p:spTree>
    <p:extLst>
      <p:ext uri="{BB962C8B-B14F-4D97-AF65-F5344CB8AC3E}">
        <p14:creationId xmlns:p14="http://schemas.microsoft.com/office/powerpoint/2010/main" val="3108825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d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5225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56" y="5221041"/>
            <a:ext cx="1532710" cy="304271"/>
          </a:xfrm>
        </p:spPr>
        <p:txBody>
          <a:bodyPr/>
          <a:lstStyle>
            <a:lvl1pPr algn="ctr">
              <a:defRPr/>
            </a:lvl1pPr>
          </a:lstStyle>
          <a:p>
            <a:fld id="{B61BEF0D-F0BB-DE4B-95CE-6DB70DBA9567}" type="datetimeFigureOut">
              <a:rPr lang="en-US" smtClean="0"/>
              <a:pPr/>
              <a:t>5/2/22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78093" y="5221041"/>
            <a:ext cx="4052241" cy="30427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3862" y="5221041"/>
            <a:ext cx="713441" cy="304273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419288"/>
            <a:ext cx="379518" cy="500907"/>
          </a:xfrm>
          <a:prstGeom prst="rect">
            <a:avLst/>
          </a:prstGeom>
          <a:solidFill>
            <a:srgbClr val="552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14" name="Rectangle 13"/>
          <p:cNvSpPr/>
          <p:nvPr/>
        </p:nvSpPr>
        <p:spPr>
          <a:xfrm>
            <a:off x="377499" y="419288"/>
            <a:ext cx="101600" cy="500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baseline="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3862" y="1333501"/>
            <a:ext cx="8395903" cy="3771636"/>
          </a:xfrm>
        </p:spPr>
        <p:txBody>
          <a:bodyPr>
            <a:normAutofit/>
          </a:bodyPr>
          <a:lstStyle>
            <a:lvl1pPr marL="342900" indent="-342900">
              <a:buClr>
                <a:srgbClr val="262D40"/>
              </a:buClr>
              <a:buFont typeface="+mj-lt"/>
              <a:buAutoNum type="arabicPeriod"/>
              <a:defRPr sz="2400"/>
            </a:lvl1pPr>
            <a:lvl2pPr marL="685800" indent="-339329">
              <a:buClrTx/>
              <a:buFont typeface="+mj-lt"/>
              <a:buAutoNum type="alphaLcParenR"/>
              <a:defRPr sz="2000"/>
            </a:lvl2pPr>
            <a:lvl3pPr marL="1032272" indent="-346472">
              <a:buClrTx/>
              <a:buFont typeface="+mj-lt"/>
              <a:buAutoNum type="romanLcPeriod"/>
              <a:defRPr sz="2000"/>
            </a:lvl3pPr>
            <a:lvl4pPr marL="1371600" indent="-339329">
              <a:buClrTx/>
              <a:buFont typeface="+mj-lt"/>
              <a:buAutoNum type="arabicParenR"/>
              <a:defRPr sz="2000"/>
            </a:lvl4pPr>
            <a:lvl5pPr marL="1718072" indent="-340519">
              <a:buClrTx/>
              <a:buFont typeface="+mj-lt"/>
              <a:buAutoNum type="alphaLcParenR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3315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5225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56" y="5221041"/>
            <a:ext cx="1532710" cy="304271"/>
          </a:xfrm>
        </p:spPr>
        <p:txBody>
          <a:bodyPr/>
          <a:lstStyle>
            <a:lvl1pPr algn="ctr">
              <a:defRPr/>
            </a:lvl1pPr>
          </a:lstStyle>
          <a:p>
            <a:fld id="{B61BEF0D-F0BB-DE4B-95CE-6DB70DBA9567}" type="datetimeFigureOut">
              <a:rPr lang="en-US" smtClean="0"/>
              <a:pPr/>
              <a:t>5/2/22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78093" y="5221041"/>
            <a:ext cx="4052241" cy="30427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3862" y="5221041"/>
            <a:ext cx="713441" cy="304273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419288"/>
            <a:ext cx="379518" cy="500907"/>
          </a:xfrm>
          <a:prstGeom prst="rect">
            <a:avLst/>
          </a:prstGeom>
          <a:solidFill>
            <a:srgbClr val="552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14" name="Rectangle 13"/>
          <p:cNvSpPr/>
          <p:nvPr/>
        </p:nvSpPr>
        <p:spPr>
          <a:xfrm>
            <a:off x="377499" y="419288"/>
            <a:ext cx="101600" cy="500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baseline="0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553862" y="1391452"/>
            <a:ext cx="3966352" cy="3771636"/>
          </a:xfrm>
        </p:spPr>
        <p:txBody>
          <a:bodyPr>
            <a:normAutofit/>
          </a:bodyPr>
          <a:lstStyle>
            <a:lvl1pPr marL="172641" indent="-172641">
              <a:buClr>
                <a:srgbClr val="262D40"/>
              </a:buClr>
              <a:defRPr sz="2400"/>
            </a:lvl1pPr>
            <a:lvl2pPr marL="513160" indent="-172641">
              <a:buClrTx/>
              <a:buFont typeface="Courier New" panose="02070309020205020404" pitchFamily="49" charset="0"/>
              <a:buChar char="o"/>
              <a:defRPr sz="2000"/>
            </a:lvl2pPr>
            <a:lvl3pPr marL="858441" indent="-170260">
              <a:buClrTx/>
              <a:buSzPct val="100000"/>
              <a:buFont typeface="Wingdings" panose="05000000000000000000" pitchFamily="2" charset="2"/>
              <a:buChar char="§"/>
              <a:defRPr sz="2000"/>
            </a:lvl3pPr>
            <a:lvl4pPr marL="1198960" indent="-163116">
              <a:buClr>
                <a:srgbClr val="262D40"/>
              </a:buClr>
              <a:buFont typeface="Courier New" panose="02070309020205020404" pitchFamily="49" charset="0"/>
              <a:buChar char="o"/>
              <a:defRPr sz="2000"/>
            </a:lvl4pPr>
            <a:lvl5pPr marL="1544241" indent="-170260">
              <a:buClrTx/>
              <a:buFont typeface="Wingdings" panose="05000000000000000000" pitchFamily="2" charset="2"/>
              <a:buChar char="§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983413" y="1383488"/>
            <a:ext cx="3966352" cy="3771636"/>
          </a:xfrm>
        </p:spPr>
        <p:txBody>
          <a:bodyPr>
            <a:normAutofit/>
          </a:bodyPr>
          <a:lstStyle>
            <a:lvl1pPr marL="172641" indent="-172641">
              <a:buClr>
                <a:srgbClr val="262D40"/>
              </a:buClr>
              <a:defRPr sz="2400"/>
            </a:lvl1pPr>
            <a:lvl2pPr marL="513160" indent="-172641">
              <a:buClrTx/>
              <a:buFont typeface="Courier New" panose="02070309020205020404" pitchFamily="49" charset="0"/>
              <a:buChar char="o"/>
              <a:defRPr sz="2000"/>
            </a:lvl2pPr>
            <a:lvl3pPr marL="858441" indent="-170260">
              <a:buClrTx/>
              <a:buSzPct val="100000"/>
              <a:buFont typeface="Wingdings" panose="05000000000000000000" pitchFamily="2" charset="2"/>
              <a:buChar char="§"/>
              <a:defRPr sz="2000"/>
            </a:lvl3pPr>
            <a:lvl4pPr marL="1198960" indent="-163116">
              <a:buClr>
                <a:srgbClr val="262D40"/>
              </a:buClr>
              <a:buFont typeface="Courier New" panose="02070309020205020404" pitchFamily="49" charset="0"/>
              <a:buChar char="o"/>
              <a:defRPr sz="2000"/>
            </a:lvl4pPr>
            <a:lvl5pPr marL="1544241" indent="-170260">
              <a:buClrTx/>
              <a:buFont typeface="Wingdings" panose="05000000000000000000" pitchFamily="2" charset="2"/>
              <a:buChar char="§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970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Plus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5225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56" y="5221041"/>
            <a:ext cx="1532710" cy="304271"/>
          </a:xfrm>
        </p:spPr>
        <p:txBody>
          <a:bodyPr/>
          <a:lstStyle>
            <a:lvl1pPr algn="ctr">
              <a:defRPr/>
            </a:lvl1pPr>
          </a:lstStyle>
          <a:p>
            <a:fld id="{B61BEF0D-F0BB-DE4B-95CE-6DB70DBA9567}" type="datetimeFigureOut">
              <a:rPr lang="en-US" smtClean="0"/>
              <a:pPr/>
              <a:t>5/2/22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78093" y="5221041"/>
            <a:ext cx="4052241" cy="30427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3862" y="5221041"/>
            <a:ext cx="713441" cy="304273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419288"/>
            <a:ext cx="379518" cy="500907"/>
          </a:xfrm>
          <a:prstGeom prst="rect">
            <a:avLst/>
          </a:prstGeom>
          <a:solidFill>
            <a:srgbClr val="552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14" name="Rectangle 13"/>
          <p:cNvSpPr/>
          <p:nvPr/>
        </p:nvSpPr>
        <p:spPr>
          <a:xfrm>
            <a:off x="377499" y="419288"/>
            <a:ext cx="101600" cy="500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baseline="0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553862" y="1982680"/>
            <a:ext cx="3966352" cy="3180408"/>
          </a:xfrm>
        </p:spPr>
        <p:txBody>
          <a:bodyPr/>
          <a:lstStyle>
            <a:lvl1pPr marL="172641" indent="-172641">
              <a:buClr>
                <a:srgbClr val="262D40"/>
              </a:buClr>
              <a:defRPr sz="1800"/>
            </a:lvl1pPr>
            <a:lvl2pPr marL="513160" indent="-172641">
              <a:buClrTx/>
              <a:buFont typeface="Courier New" panose="02070309020205020404" pitchFamily="49" charset="0"/>
              <a:buChar char="o"/>
              <a:defRPr sz="1600"/>
            </a:lvl2pPr>
            <a:lvl3pPr marL="858441" indent="-170260">
              <a:buClrTx/>
              <a:buSzPct val="100000"/>
              <a:buFont typeface="Wingdings" panose="05000000000000000000" pitchFamily="2" charset="2"/>
              <a:buChar char="§"/>
              <a:defRPr sz="1600"/>
            </a:lvl3pPr>
            <a:lvl4pPr marL="1198960" indent="-163116">
              <a:buClr>
                <a:srgbClr val="262D40"/>
              </a:buClr>
              <a:buFont typeface="Courier New" panose="02070309020205020404" pitchFamily="49" charset="0"/>
              <a:buChar char="o"/>
              <a:defRPr sz="1600"/>
            </a:lvl4pPr>
            <a:lvl5pPr marL="1544241" indent="-170260">
              <a:buClrTx/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897438" y="1974716"/>
            <a:ext cx="4052327" cy="3180408"/>
          </a:xfrm>
        </p:spPr>
        <p:txBody>
          <a:bodyPr/>
          <a:lstStyle>
            <a:lvl1pPr marL="172641" indent="-172641">
              <a:buClr>
                <a:srgbClr val="262D40"/>
              </a:buClr>
              <a:defRPr sz="1800"/>
            </a:lvl1pPr>
            <a:lvl2pPr marL="513160" indent="-172641">
              <a:buClrTx/>
              <a:buFont typeface="Courier New" panose="02070309020205020404" pitchFamily="49" charset="0"/>
              <a:buChar char="o"/>
              <a:defRPr sz="1600"/>
            </a:lvl2pPr>
            <a:lvl3pPr marL="858441" indent="-170260">
              <a:buClrTx/>
              <a:buSzPct val="100000"/>
              <a:buFont typeface="Wingdings" panose="05000000000000000000" pitchFamily="2" charset="2"/>
              <a:buChar char="§"/>
              <a:defRPr sz="1600"/>
            </a:lvl3pPr>
            <a:lvl4pPr marL="1198960" indent="-163116">
              <a:buClr>
                <a:srgbClr val="262D40"/>
              </a:buClr>
              <a:buFont typeface="Courier New" panose="02070309020205020404" pitchFamily="49" charset="0"/>
              <a:buChar char="o"/>
              <a:defRPr sz="1600"/>
            </a:lvl4pPr>
            <a:lvl5pPr marL="1544241" indent="-170260">
              <a:buClrTx/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554304" y="1333501"/>
            <a:ext cx="3966104" cy="612511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17" hasCustomPrompt="1"/>
          </p:nvPr>
        </p:nvSpPr>
        <p:spPr>
          <a:xfrm>
            <a:off x="4897439" y="1333501"/>
            <a:ext cx="4052094" cy="612511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1288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320" y="2603501"/>
            <a:ext cx="6265333" cy="902804"/>
          </a:xfrm>
        </p:spPr>
        <p:txBody>
          <a:bodyPr anchor="t" anchorCtr="0">
            <a:normAutofit/>
          </a:bodyPr>
          <a:lstStyle>
            <a:lvl1pPr algn="l">
              <a:defRPr sz="2400" b="0" cap="none" baseline="0">
                <a:solidFill>
                  <a:srgbClr val="55225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19320" y="3506306"/>
            <a:ext cx="6265333" cy="90096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dirty="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>
              <a:spcBef>
                <a:spcPts val="225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17593" y="5207314"/>
            <a:ext cx="1198303" cy="304271"/>
          </a:xfr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fld id="{B61BEF0D-F0BB-DE4B-95CE-6DB70DBA9567}" type="datetimeFigureOut">
              <a:rPr lang="en-US" smtClean="0"/>
              <a:pPr/>
              <a:t>5/2/22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50172" y="5207314"/>
            <a:ext cx="4664968" cy="304271"/>
          </a:xfrm>
        </p:spPr>
        <p:txBody>
          <a:bodyPr vert="horz" lIns="91440" tIns="45720" rIns="91440" bIns="45720" rtlCol="0" anchor="ctr"/>
          <a:lstStyle>
            <a:lvl1pPr>
              <a:defRPr lang="en-US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2119" y="5207314"/>
            <a:ext cx="615598" cy="304271"/>
          </a:xfrm>
        </p:spPr>
        <p:txBody>
          <a:bodyPr vert="horz" lIns="91440" tIns="45720" rIns="91440" bIns="45720" rtlCol="0" anchor="ctr"/>
          <a:lstStyle>
            <a:lvl1pPr>
              <a:defRPr lang="en-US" sz="825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" y="2592296"/>
            <a:ext cx="713441" cy="1814974"/>
          </a:xfrm>
          <a:prstGeom prst="rect">
            <a:avLst/>
          </a:prstGeom>
          <a:solidFill>
            <a:srgbClr val="552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12" name="Rectangle 11"/>
          <p:cNvSpPr/>
          <p:nvPr/>
        </p:nvSpPr>
        <p:spPr>
          <a:xfrm>
            <a:off x="706801" y="2592296"/>
            <a:ext cx="101600" cy="18149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</p:spTree>
    <p:extLst>
      <p:ext uri="{BB962C8B-B14F-4D97-AF65-F5344CB8AC3E}">
        <p14:creationId xmlns:p14="http://schemas.microsoft.com/office/powerpoint/2010/main" val="1294034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5225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56" y="5221041"/>
            <a:ext cx="1532710" cy="304271"/>
          </a:xfrm>
        </p:spPr>
        <p:txBody>
          <a:bodyPr/>
          <a:lstStyle>
            <a:lvl1pPr algn="ctr">
              <a:defRPr/>
            </a:lvl1pPr>
          </a:lstStyle>
          <a:p>
            <a:fld id="{B61BEF0D-F0BB-DE4B-95CE-6DB70DBA9567}" type="datetimeFigureOut">
              <a:rPr lang="en-US" smtClean="0"/>
              <a:pPr/>
              <a:t>5/2/22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78093" y="5221041"/>
            <a:ext cx="4052241" cy="30427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3862" y="5221041"/>
            <a:ext cx="713441" cy="304273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419288"/>
            <a:ext cx="379518" cy="500907"/>
          </a:xfrm>
          <a:prstGeom prst="rect">
            <a:avLst/>
          </a:prstGeom>
          <a:solidFill>
            <a:srgbClr val="552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14" name="Rectangle 13"/>
          <p:cNvSpPr/>
          <p:nvPr/>
        </p:nvSpPr>
        <p:spPr>
          <a:xfrm>
            <a:off x="377499" y="419288"/>
            <a:ext cx="101600" cy="500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baseline="0" dirty="0"/>
          </a:p>
        </p:txBody>
      </p:sp>
    </p:spTree>
    <p:extLst>
      <p:ext uri="{BB962C8B-B14F-4D97-AF65-F5344CB8AC3E}">
        <p14:creationId xmlns:p14="http://schemas.microsoft.com/office/powerpoint/2010/main" val="1245633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74477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rdered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5225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3862" y="1333501"/>
            <a:ext cx="8395903" cy="3771636"/>
          </a:xfrm>
        </p:spPr>
        <p:txBody>
          <a:bodyPr>
            <a:normAutofit/>
          </a:bodyPr>
          <a:lstStyle>
            <a:lvl1pPr marL="342900" indent="-342900">
              <a:buClr>
                <a:srgbClr val="262D40"/>
              </a:buClr>
              <a:buFont typeface="+mj-lt"/>
              <a:buAutoNum type="arabicPeriod"/>
              <a:defRPr sz="2400"/>
            </a:lvl1pPr>
            <a:lvl2pPr marL="685800" indent="-339329">
              <a:buClrTx/>
              <a:buFont typeface="+mj-lt"/>
              <a:buAutoNum type="alphaLcParenR"/>
              <a:defRPr sz="2000"/>
            </a:lvl2pPr>
            <a:lvl3pPr marL="1032272" indent="-346472">
              <a:buClrTx/>
              <a:buFont typeface="+mj-lt"/>
              <a:buAutoNum type="romanLcPeriod"/>
              <a:defRPr sz="2000"/>
            </a:lvl3pPr>
            <a:lvl4pPr marL="1371600" indent="-339329">
              <a:buClrTx/>
              <a:buFont typeface="+mj-lt"/>
              <a:buAutoNum type="arabicParenR"/>
              <a:defRPr sz="2000"/>
            </a:lvl4pPr>
            <a:lvl5pPr marL="1718072" indent="-340519">
              <a:buClrTx/>
              <a:buFont typeface="+mj-lt"/>
              <a:buAutoNum type="alphaLcParenR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56" y="5221041"/>
            <a:ext cx="1532710" cy="304271"/>
          </a:xfrm>
        </p:spPr>
        <p:txBody>
          <a:bodyPr/>
          <a:lstStyle>
            <a:lvl1pPr algn="ctr">
              <a:defRPr/>
            </a:lvl1pPr>
          </a:lstStyle>
          <a:p>
            <a:fld id="{B61BEF0D-F0BB-DE4B-95CE-6DB70DBA9567}" type="datetimeFigureOut">
              <a:rPr lang="en-US" smtClean="0"/>
              <a:pPr/>
              <a:t>5/2/22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78093" y="5221041"/>
            <a:ext cx="4052241" cy="30427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3862" y="5221041"/>
            <a:ext cx="713441" cy="304273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902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7762773" y="5683850"/>
            <a:ext cx="1186992" cy="38099"/>
          </a:xfrm>
          <a:prstGeom prst="rect">
            <a:avLst/>
          </a:prstGeom>
          <a:solidFill>
            <a:srgbClr val="552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baseline="0" dirty="0"/>
          </a:p>
        </p:txBody>
      </p:sp>
      <p:sp>
        <p:nvSpPr>
          <p:cNvPr id="14" name="Rectangle 13"/>
          <p:cNvSpPr/>
          <p:nvPr/>
        </p:nvSpPr>
        <p:spPr>
          <a:xfrm>
            <a:off x="8949765" y="5683850"/>
            <a:ext cx="1210237" cy="38099"/>
          </a:xfrm>
          <a:prstGeom prst="rect">
            <a:avLst/>
          </a:prstGeom>
          <a:solidFill>
            <a:srgbClr val="382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baseline="0" dirty="0"/>
          </a:p>
        </p:txBody>
      </p:sp>
      <p:sp>
        <p:nvSpPr>
          <p:cNvPr id="7" name="Rectangle 6"/>
          <p:cNvSpPr/>
          <p:nvPr/>
        </p:nvSpPr>
        <p:spPr>
          <a:xfrm>
            <a:off x="0" y="419288"/>
            <a:ext cx="379518" cy="500907"/>
          </a:xfrm>
          <a:prstGeom prst="rect">
            <a:avLst/>
          </a:prstGeom>
          <a:solidFill>
            <a:srgbClr val="552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5225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862" y="1333501"/>
            <a:ext cx="8395903" cy="3771636"/>
          </a:xfrm>
        </p:spPr>
        <p:txBody>
          <a:bodyPr/>
          <a:lstStyle>
            <a:lvl1pPr>
              <a:buClr>
                <a:srgbClr val="262D40"/>
              </a:buClr>
              <a:defRPr/>
            </a:lvl1pPr>
            <a:lvl2pPr marL="685800" indent="-342900">
              <a:buClr>
                <a:srgbClr val="666699"/>
              </a:buClr>
              <a:buFont typeface="Courier New" panose="02070309020205020404" pitchFamily="49" charset="0"/>
              <a:buChar char="o"/>
              <a:defRPr/>
            </a:lvl2pPr>
            <a:lvl3pPr marL="1028700" indent="-342900">
              <a:buClr>
                <a:srgbClr val="382437"/>
              </a:buClr>
              <a:buFont typeface="Wingdings" panose="05000000000000000000" pitchFamily="2" charset="2"/>
              <a:buChar char="§"/>
              <a:defRPr/>
            </a:lvl3pPr>
            <a:lvl4pPr marL="1371600" indent="-342900">
              <a:buClr>
                <a:srgbClr val="262D40"/>
              </a:buClr>
              <a:buFont typeface="Courier New" panose="02070309020205020404" pitchFamily="49" charset="0"/>
              <a:buChar char="o"/>
              <a:defRPr/>
            </a:lvl4pPr>
            <a:lvl5pPr marL="1714500" indent="-381000">
              <a:buClr>
                <a:srgbClr val="382437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56" y="5221041"/>
            <a:ext cx="1532710" cy="304271"/>
          </a:xfrm>
        </p:spPr>
        <p:txBody>
          <a:bodyPr/>
          <a:lstStyle>
            <a:lvl1pPr algn="ctr">
              <a:defRPr/>
            </a:lvl1pPr>
          </a:lstStyle>
          <a:p>
            <a:fld id="{D728701E-CAF4-4159-9B3E-41C86DFFA30D}" type="datetimeFigureOut">
              <a:rPr lang="en-US" smtClean="0"/>
              <a:pPr/>
              <a:t>5/2/22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78093" y="5221041"/>
            <a:ext cx="4052241" cy="30427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3862" y="5221041"/>
            <a:ext cx="713441" cy="304273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2FC7DE2-860A-AF4B-B1D9-1F89B1A34A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77499" y="419288"/>
            <a:ext cx="101600" cy="500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baseline="0" dirty="0"/>
          </a:p>
        </p:txBody>
      </p:sp>
      <p:sp>
        <p:nvSpPr>
          <p:cNvPr id="11" name="Rectangle 10"/>
          <p:cNvSpPr/>
          <p:nvPr/>
        </p:nvSpPr>
        <p:spPr>
          <a:xfrm>
            <a:off x="-1994" y="5683850"/>
            <a:ext cx="7833661" cy="380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baseline="0" dirty="0"/>
          </a:p>
        </p:txBody>
      </p:sp>
    </p:spTree>
    <p:extLst>
      <p:ext uri="{BB962C8B-B14F-4D97-AF65-F5344CB8AC3E}">
        <p14:creationId xmlns:p14="http://schemas.microsoft.com/office/powerpoint/2010/main" val="1141800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5225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56" y="5221041"/>
            <a:ext cx="1532710" cy="304271"/>
          </a:xfrm>
        </p:spPr>
        <p:txBody>
          <a:bodyPr/>
          <a:lstStyle>
            <a:lvl1pPr algn="ctr">
              <a:defRPr/>
            </a:lvl1pPr>
          </a:lstStyle>
          <a:p>
            <a:fld id="{D728701E-CAF4-4159-9B3E-41C86DFFA30D}" type="datetimeFigureOut">
              <a:rPr lang="en-US" smtClean="0"/>
              <a:pPr/>
              <a:t>5/2/22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78093" y="5221041"/>
            <a:ext cx="4052241" cy="30427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3862" y="5221041"/>
            <a:ext cx="713441" cy="304273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2FC7DE2-860A-AF4B-B1D9-1F89B1A34A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419288"/>
            <a:ext cx="379518" cy="500907"/>
          </a:xfrm>
          <a:prstGeom prst="rect">
            <a:avLst/>
          </a:prstGeom>
          <a:solidFill>
            <a:srgbClr val="552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14" name="Rectangle 13"/>
          <p:cNvSpPr/>
          <p:nvPr/>
        </p:nvSpPr>
        <p:spPr>
          <a:xfrm>
            <a:off x="377499" y="419288"/>
            <a:ext cx="101600" cy="500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baseline="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53862" y="1333501"/>
            <a:ext cx="8395903" cy="3771636"/>
          </a:xfrm>
        </p:spPr>
        <p:txBody>
          <a:bodyPr/>
          <a:lstStyle>
            <a:lvl1pPr marL="342900" indent="-342900">
              <a:buClr>
                <a:srgbClr val="262D40"/>
              </a:buClr>
              <a:buFont typeface="+mj-lt"/>
              <a:buAutoNum type="arabicPeriod"/>
              <a:defRPr/>
            </a:lvl1pPr>
            <a:lvl2pPr marL="685800" indent="-339329">
              <a:buClrTx/>
              <a:buFont typeface="+mj-lt"/>
              <a:buAutoNum type="alphaLcParenR"/>
              <a:defRPr/>
            </a:lvl2pPr>
            <a:lvl3pPr marL="1032272" indent="-346472">
              <a:buClrTx/>
              <a:buFont typeface="+mj-lt"/>
              <a:buAutoNum type="romanLcPeriod"/>
              <a:defRPr/>
            </a:lvl3pPr>
            <a:lvl4pPr marL="1371600" indent="-339329">
              <a:buClrTx/>
              <a:buFont typeface="+mj-lt"/>
              <a:buAutoNum type="arabicParenR"/>
              <a:defRPr/>
            </a:lvl4pPr>
            <a:lvl5pPr marL="1718072" indent="-340519">
              <a:buClrTx/>
              <a:buFont typeface="+mj-lt"/>
              <a:buAutoNum type="alphaLcParenR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478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5225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56" y="5221041"/>
            <a:ext cx="1532710" cy="304271"/>
          </a:xfrm>
        </p:spPr>
        <p:txBody>
          <a:bodyPr/>
          <a:lstStyle>
            <a:lvl1pPr algn="ctr">
              <a:defRPr/>
            </a:lvl1pPr>
          </a:lstStyle>
          <a:p>
            <a:fld id="{D728701E-CAF4-4159-9B3E-41C86DFFA30D}" type="datetimeFigureOut">
              <a:rPr lang="en-US" smtClean="0"/>
              <a:pPr/>
              <a:t>5/2/22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78093" y="5221041"/>
            <a:ext cx="4052241" cy="30427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3862" y="5221041"/>
            <a:ext cx="713441" cy="304273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2FC7DE2-860A-AF4B-B1D9-1F89B1A34A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419288"/>
            <a:ext cx="379518" cy="500907"/>
          </a:xfrm>
          <a:prstGeom prst="rect">
            <a:avLst/>
          </a:prstGeom>
          <a:solidFill>
            <a:srgbClr val="552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14" name="Rectangle 13"/>
          <p:cNvSpPr/>
          <p:nvPr/>
        </p:nvSpPr>
        <p:spPr>
          <a:xfrm>
            <a:off x="377499" y="419288"/>
            <a:ext cx="101600" cy="500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baseline="0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553862" y="1391452"/>
            <a:ext cx="3966352" cy="3771636"/>
          </a:xfrm>
        </p:spPr>
        <p:txBody>
          <a:bodyPr/>
          <a:lstStyle>
            <a:lvl1pPr marL="172641" indent="-172641">
              <a:buClr>
                <a:srgbClr val="262D40"/>
              </a:buClr>
              <a:defRPr/>
            </a:lvl1pPr>
            <a:lvl2pPr marL="513160" indent="-172641">
              <a:buClrTx/>
              <a:buFont typeface="Courier New" panose="02070309020205020404" pitchFamily="49" charset="0"/>
              <a:buChar char="o"/>
              <a:defRPr/>
            </a:lvl2pPr>
            <a:lvl3pPr marL="858441" indent="-170260">
              <a:buClrTx/>
              <a:buSzPct val="100000"/>
              <a:buFont typeface="Wingdings" panose="05000000000000000000" pitchFamily="2" charset="2"/>
              <a:buChar char="§"/>
              <a:defRPr/>
            </a:lvl3pPr>
            <a:lvl4pPr marL="1198960" indent="-163116">
              <a:buClr>
                <a:srgbClr val="262D40"/>
              </a:buClr>
              <a:buFont typeface="Courier New" panose="02070309020205020404" pitchFamily="49" charset="0"/>
              <a:buChar char="o"/>
              <a:defRPr/>
            </a:lvl4pPr>
            <a:lvl5pPr marL="1544241" indent="-170260">
              <a:buClrTx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idx="15"/>
          </p:nvPr>
        </p:nvSpPr>
        <p:spPr>
          <a:xfrm>
            <a:off x="4983413" y="1383488"/>
            <a:ext cx="3966352" cy="3771636"/>
          </a:xfrm>
        </p:spPr>
        <p:txBody>
          <a:bodyPr/>
          <a:lstStyle>
            <a:lvl1pPr marL="172641" indent="-172641">
              <a:buClr>
                <a:srgbClr val="262D40"/>
              </a:buClr>
              <a:defRPr/>
            </a:lvl1pPr>
            <a:lvl2pPr marL="513160" indent="-172641">
              <a:buClrTx/>
              <a:buFont typeface="Courier New" panose="02070309020205020404" pitchFamily="49" charset="0"/>
              <a:buChar char="o"/>
              <a:defRPr/>
            </a:lvl2pPr>
            <a:lvl3pPr marL="858441" indent="-170260">
              <a:buClrTx/>
              <a:buSzPct val="100000"/>
              <a:buFont typeface="Wingdings" panose="05000000000000000000" pitchFamily="2" charset="2"/>
              <a:buChar char="§"/>
              <a:defRPr/>
            </a:lvl3pPr>
            <a:lvl4pPr marL="1198960" indent="-163116">
              <a:buClr>
                <a:srgbClr val="262D40"/>
              </a:buClr>
              <a:buFont typeface="Courier New" panose="02070309020205020404" pitchFamily="49" charset="0"/>
              <a:buChar char="o"/>
              <a:defRPr/>
            </a:lvl4pPr>
            <a:lvl5pPr marL="1544241" indent="-170260">
              <a:buClrTx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463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Plus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5225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56" y="5221041"/>
            <a:ext cx="1532710" cy="304271"/>
          </a:xfrm>
        </p:spPr>
        <p:txBody>
          <a:bodyPr/>
          <a:lstStyle>
            <a:lvl1pPr algn="ctr">
              <a:defRPr/>
            </a:lvl1pPr>
          </a:lstStyle>
          <a:p>
            <a:fld id="{D728701E-CAF4-4159-9B3E-41C86DFFA30D}" type="datetimeFigureOut">
              <a:rPr lang="en-US" smtClean="0"/>
              <a:pPr/>
              <a:t>5/2/22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78093" y="5221041"/>
            <a:ext cx="4052241" cy="30427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3862" y="5221041"/>
            <a:ext cx="713441" cy="304273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2FC7DE2-860A-AF4B-B1D9-1F89B1A34A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419288"/>
            <a:ext cx="379518" cy="500907"/>
          </a:xfrm>
          <a:prstGeom prst="rect">
            <a:avLst/>
          </a:prstGeom>
          <a:solidFill>
            <a:srgbClr val="552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14" name="Rectangle 13"/>
          <p:cNvSpPr/>
          <p:nvPr/>
        </p:nvSpPr>
        <p:spPr>
          <a:xfrm>
            <a:off x="377499" y="419288"/>
            <a:ext cx="101600" cy="500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baseline="0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553862" y="1982680"/>
            <a:ext cx="3966352" cy="3180408"/>
          </a:xfrm>
        </p:spPr>
        <p:txBody>
          <a:bodyPr/>
          <a:lstStyle>
            <a:lvl1pPr marL="172641" indent="-172641">
              <a:buClr>
                <a:srgbClr val="262D40"/>
              </a:buClr>
              <a:defRPr/>
            </a:lvl1pPr>
            <a:lvl2pPr marL="513160" indent="-172641">
              <a:buClrTx/>
              <a:buFont typeface="Courier New" panose="02070309020205020404" pitchFamily="49" charset="0"/>
              <a:buChar char="o"/>
              <a:defRPr/>
            </a:lvl2pPr>
            <a:lvl3pPr marL="858441" indent="-170260">
              <a:buClrTx/>
              <a:buSzPct val="100000"/>
              <a:buFont typeface="Wingdings" panose="05000000000000000000" pitchFamily="2" charset="2"/>
              <a:buChar char="§"/>
              <a:defRPr/>
            </a:lvl3pPr>
            <a:lvl4pPr marL="1198960" indent="-163116">
              <a:buClr>
                <a:srgbClr val="262D40"/>
              </a:buClr>
              <a:buFont typeface="Courier New" panose="02070309020205020404" pitchFamily="49" charset="0"/>
              <a:buChar char="o"/>
              <a:defRPr/>
            </a:lvl4pPr>
            <a:lvl5pPr marL="1544241" indent="-170260">
              <a:buClrTx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idx="15"/>
          </p:nvPr>
        </p:nvSpPr>
        <p:spPr>
          <a:xfrm>
            <a:off x="4897438" y="1974716"/>
            <a:ext cx="4052327" cy="3180408"/>
          </a:xfrm>
        </p:spPr>
        <p:txBody>
          <a:bodyPr/>
          <a:lstStyle>
            <a:lvl1pPr marL="172641" indent="-172641">
              <a:buClr>
                <a:srgbClr val="262D40"/>
              </a:buClr>
              <a:defRPr/>
            </a:lvl1pPr>
            <a:lvl2pPr marL="513160" indent="-172641">
              <a:buClrTx/>
              <a:buFont typeface="Courier New" panose="02070309020205020404" pitchFamily="49" charset="0"/>
              <a:buChar char="o"/>
              <a:defRPr/>
            </a:lvl2pPr>
            <a:lvl3pPr marL="858441" indent="-170260">
              <a:buClrTx/>
              <a:buSzPct val="100000"/>
              <a:buFont typeface="Wingdings" panose="05000000000000000000" pitchFamily="2" charset="2"/>
              <a:buChar char="§"/>
              <a:defRPr/>
            </a:lvl3pPr>
            <a:lvl4pPr marL="1198960" indent="-163116">
              <a:buClr>
                <a:srgbClr val="262D40"/>
              </a:buClr>
              <a:buFont typeface="Courier New" panose="02070309020205020404" pitchFamily="49" charset="0"/>
              <a:buChar char="o"/>
              <a:defRPr/>
            </a:lvl4pPr>
            <a:lvl5pPr marL="1544241" indent="-170260">
              <a:buClrTx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554304" y="1333501"/>
            <a:ext cx="3966104" cy="612511"/>
          </a:xfrm>
        </p:spPr>
        <p:txBody>
          <a:bodyPr anchor="b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17"/>
          </p:nvPr>
        </p:nvSpPr>
        <p:spPr>
          <a:xfrm>
            <a:off x="4897439" y="1333501"/>
            <a:ext cx="4052094" cy="612511"/>
          </a:xfrm>
        </p:spPr>
        <p:txBody>
          <a:bodyPr anchor="b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422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320" y="2603501"/>
            <a:ext cx="6265333" cy="902804"/>
          </a:xfrm>
        </p:spPr>
        <p:txBody>
          <a:bodyPr anchor="t" anchorCtr="0">
            <a:normAutofit/>
          </a:bodyPr>
          <a:lstStyle>
            <a:lvl1pPr algn="l">
              <a:defRPr sz="2400" b="0" cap="none" baseline="0">
                <a:solidFill>
                  <a:srgbClr val="55225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9320" y="3506306"/>
            <a:ext cx="6265333" cy="90096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050" dirty="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>
              <a:spcBef>
                <a:spcPts val="225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17593" y="5207314"/>
            <a:ext cx="1198303" cy="304271"/>
          </a:xfr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pPr algn="l"/>
            <a:fld id="{D728701E-CAF4-4159-9B3E-41C86DFFA30D}" type="datetimeFigureOut">
              <a:rPr lang="en-US" smtClean="0"/>
              <a:pPr algn="l"/>
              <a:t>5/2/22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50172" y="5207314"/>
            <a:ext cx="4664968" cy="304271"/>
          </a:xfrm>
        </p:spPr>
        <p:txBody>
          <a:bodyPr vert="horz" lIns="91440" tIns="45720" rIns="91440" bIns="45720" rtlCol="0" anchor="ctr"/>
          <a:lstStyle>
            <a:lvl1pPr>
              <a:defRPr lang="en-US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2119" y="5207314"/>
            <a:ext cx="615598" cy="304271"/>
          </a:xfrm>
        </p:spPr>
        <p:txBody>
          <a:bodyPr vert="horz" lIns="91440" tIns="45720" rIns="91440" bIns="45720" rtlCol="0" anchor="ctr"/>
          <a:lstStyle>
            <a:lvl1pPr>
              <a:defRPr lang="en-US" sz="825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l"/>
            <a:fld id="{12FC7DE2-860A-AF4B-B1D9-1F89B1A34ABF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" y="2592296"/>
            <a:ext cx="713441" cy="1814974"/>
          </a:xfrm>
          <a:prstGeom prst="rect">
            <a:avLst/>
          </a:prstGeom>
          <a:solidFill>
            <a:srgbClr val="552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12" name="Rectangle 11"/>
          <p:cNvSpPr/>
          <p:nvPr/>
        </p:nvSpPr>
        <p:spPr>
          <a:xfrm>
            <a:off x="706801" y="2592296"/>
            <a:ext cx="101600" cy="18149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</p:spTree>
    <p:extLst>
      <p:ext uri="{BB962C8B-B14F-4D97-AF65-F5344CB8AC3E}">
        <p14:creationId xmlns:p14="http://schemas.microsoft.com/office/powerpoint/2010/main" val="1390003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5225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56" y="5221041"/>
            <a:ext cx="1532710" cy="304271"/>
          </a:xfrm>
        </p:spPr>
        <p:txBody>
          <a:bodyPr/>
          <a:lstStyle>
            <a:lvl1pPr algn="ctr">
              <a:defRPr/>
            </a:lvl1pPr>
          </a:lstStyle>
          <a:p>
            <a:fld id="{D728701E-CAF4-4159-9B3E-41C86DFFA30D}" type="datetimeFigureOut">
              <a:rPr lang="en-US" smtClean="0"/>
              <a:pPr/>
              <a:t>5/2/22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78093" y="5221041"/>
            <a:ext cx="4052241" cy="30427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3862" y="5221041"/>
            <a:ext cx="713441" cy="304273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2FC7DE2-860A-AF4B-B1D9-1F89B1A34A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419288"/>
            <a:ext cx="379518" cy="500907"/>
          </a:xfrm>
          <a:prstGeom prst="rect">
            <a:avLst/>
          </a:prstGeom>
          <a:solidFill>
            <a:srgbClr val="552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14" name="Rectangle 13"/>
          <p:cNvSpPr/>
          <p:nvPr/>
        </p:nvSpPr>
        <p:spPr>
          <a:xfrm>
            <a:off x="377499" y="419288"/>
            <a:ext cx="101600" cy="500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baseline="0" dirty="0"/>
          </a:p>
        </p:txBody>
      </p:sp>
    </p:spTree>
    <p:extLst>
      <p:ext uri="{BB962C8B-B14F-4D97-AF65-F5344CB8AC3E}">
        <p14:creationId xmlns:p14="http://schemas.microsoft.com/office/powerpoint/2010/main" val="1465040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0964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904" y="5002392"/>
            <a:ext cx="4487333" cy="484669"/>
          </a:xfrm>
        </p:spPr>
        <p:txBody>
          <a:bodyPr>
            <a:normAutofit/>
          </a:bodyPr>
          <a:lstStyle>
            <a:lvl1pPr marL="0" indent="0" algn="l">
              <a:spcBef>
                <a:spcPts val="225"/>
              </a:spcBef>
              <a:buNone/>
              <a:defRPr sz="1350" b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904" y="4295295"/>
            <a:ext cx="9211616" cy="707096"/>
          </a:xfrm>
        </p:spPr>
        <p:txBody>
          <a:bodyPr>
            <a:normAutofit/>
          </a:bodyPr>
          <a:lstStyle>
            <a:lvl1pPr>
              <a:defRPr sz="2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1661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3862" y="403412"/>
            <a:ext cx="8395903" cy="93008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3862" y="1651001"/>
            <a:ext cx="8395903" cy="345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274" y="5352990"/>
            <a:ext cx="2370667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pPr/>
              <a:t>5/2/22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14500" y="5352990"/>
            <a:ext cx="531283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3860" y="5347947"/>
            <a:ext cx="615598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62F1D00-BD13-4404-86B0-79703945A0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762772" y="5683850"/>
            <a:ext cx="2397227" cy="45719"/>
          </a:xfrm>
          <a:prstGeom prst="rect">
            <a:avLst/>
          </a:prstGeom>
          <a:solidFill>
            <a:srgbClr val="552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baseline="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994" y="5683850"/>
            <a:ext cx="7833661" cy="380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baseline="0" dirty="0"/>
          </a:p>
        </p:txBody>
      </p:sp>
    </p:spTree>
    <p:extLst>
      <p:ext uri="{BB962C8B-B14F-4D97-AF65-F5344CB8AC3E}">
        <p14:creationId xmlns:p14="http://schemas.microsoft.com/office/powerpoint/2010/main" val="163414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</p:sldLayoutIdLst>
  <p:txStyles>
    <p:titleStyle>
      <a:lvl1pPr algn="l" defTabSz="685800" rtl="0" eaLnBrk="1" latinLnBrk="0" hangingPunct="1">
        <a:spcBef>
          <a:spcPct val="0"/>
        </a:spcBef>
        <a:buNone/>
        <a:defRPr sz="27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685800" rtl="0" eaLnBrk="1" latinLnBrk="0" hangingPunct="1">
        <a:spcBef>
          <a:spcPts val="1500"/>
        </a:spcBef>
        <a:buClr>
          <a:srgbClr val="262D40"/>
        </a:buClr>
        <a:buSzPct val="75000"/>
        <a:buFont typeface="Wingdings" pitchFamily="2" charset="2"/>
        <a:buChar char="n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42900" algn="l" defTabSz="685800" rtl="0" eaLnBrk="1" latinLnBrk="0" hangingPunct="1">
        <a:spcBef>
          <a:spcPts val="450"/>
        </a:spcBef>
        <a:buClr>
          <a:srgbClr val="666699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28700" indent="-342900" algn="l" defTabSz="685800" rtl="0" eaLnBrk="1" latinLnBrk="0" hangingPunct="1">
        <a:spcBef>
          <a:spcPts val="45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42900" algn="l" defTabSz="685800" rtl="0" eaLnBrk="1" latinLnBrk="0" hangingPunct="1">
        <a:spcBef>
          <a:spcPts val="450"/>
        </a:spcBef>
        <a:buClr>
          <a:srgbClr val="262D40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14500" indent="-381000" algn="l" defTabSz="685800" rtl="0" eaLnBrk="1" latinLnBrk="0" hangingPunct="1">
        <a:spcBef>
          <a:spcPts val="450"/>
        </a:spcBef>
        <a:buClr>
          <a:srgbClr val="666699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33463" indent="-171450" algn="l" defTabSz="6858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35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202531" indent="-171450" algn="l" defTabSz="6858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35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372791" indent="-171450" algn="l" defTabSz="6858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35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543050" indent="-171450" algn="l" defTabSz="6858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35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3862" y="403412"/>
            <a:ext cx="8395903" cy="93008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3862" y="1651001"/>
            <a:ext cx="8395903" cy="345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274" y="5352990"/>
            <a:ext cx="2370667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14500" y="5352990"/>
            <a:ext cx="531283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3860" y="5347947"/>
            <a:ext cx="615598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762772" y="5683850"/>
            <a:ext cx="2397227" cy="45719"/>
          </a:xfrm>
          <a:prstGeom prst="rect">
            <a:avLst/>
          </a:prstGeom>
          <a:solidFill>
            <a:srgbClr val="552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baseline="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994" y="5683850"/>
            <a:ext cx="7833661" cy="380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baseline="0" dirty="0"/>
          </a:p>
        </p:txBody>
      </p:sp>
    </p:spTree>
    <p:extLst>
      <p:ext uri="{BB962C8B-B14F-4D97-AF65-F5344CB8AC3E}">
        <p14:creationId xmlns:p14="http://schemas.microsoft.com/office/powerpoint/2010/main" val="878318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</p:sldLayoutIdLst>
  <p:txStyles>
    <p:titleStyle>
      <a:lvl1pPr algn="l" defTabSz="685800" rtl="0" eaLnBrk="1" latinLnBrk="0" hangingPunct="1">
        <a:spcBef>
          <a:spcPct val="0"/>
        </a:spcBef>
        <a:buNone/>
        <a:defRPr sz="27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685800" rtl="0" eaLnBrk="1" latinLnBrk="0" hangingPunct="1">
        <a:spcBef>
          <a:spcPts val="1500"/>
        </a:spcBef>
        <a:buClr>
          <a:srgbClr val="262D40"/>
        </a:buClr>
        <a:buSzPct val="75000"/>
        <a:buFont typeface="Wingdings" pitchFamily="2" charset="2"/>
        <a:buChar char="n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42900" algn="l" defTabSz="685800" rtl="0" eaLnBrk="1" latinLnBrk="0" hangingPunct="1">
        <a:spcBef>
          <a:spcPts val="450"/>
        </a:spcBef>
        <a:buClr>
          <a:srgbClr val="666699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28700" indent="-342900" algn="l" defTabSz="685800" rtl="0" eaLnBrk="1" latinLnBrk="0" hangingPunct="1">
        <a:spcBef>
          <a:spcPts val="45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42900" algn="l" defTabSz="685800" rtl="0" eaLnBrk="1" latinLnBrk="0" hangingPunct="1">
        <a:spcBef>
          <a:spcPts val="450"/>
        </a:spcBef>
        <a:buClr>
          <a:srgbClr val="262D40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14500" indent="-381000" algn="l" defTabSz="685800" rtl="0" eaLnBrk="1" latinLnBrk="0" hangingPunct="1">
        <a:spcBef>
          <a:spcPts val="450"/>
        </a:spcBef>
        <a:buClr>
          <a:srgbClr val="666699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33463" indent="-171450" algn="l" defTabSz="6858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35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202531" indent="-171450" algn="l" defTabSz="6858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35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372791" indent="-171450" algn="l" defTabSz="6858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35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543050" indent="-171450" algn="l" defTabSz="6858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35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l-kit/vision/text-recognitio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l-kit/vision/digital-ink-recognitio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l-kit/vision/pose-detectio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l-kit/vision/selfie-segmentatio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evelopers.google.com/ml-kit/language/identificatio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evelopers.google.com/ml-kit/language/translatio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evelopers.google.com/ml-kit/language/smart-reply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evelopers.google.com/ml-kit/language/entity-extraction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ml-kit" TargetMode="Externa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l-kit/case-studies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Q8iEqblWtY" TargetMode="External"/><Relationship Id="rId2" Type="http://schemas.openxmlformats.org/officeDocument/2006/relationships/hyperlink" Target="https://io.googl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s.google.com/learn/topics/on-device-ml" TargetMode="External"/><Relationship Id="rId4" Type="http://schemas.openxmlformats.org/officeDocument/2006/relationships/hyperlink" Target="https://developers.google.com/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s.google.com/ml-kit/vision/selfie-segmentation" TargetMode="External"/><Relationship Id="rId13" Type="http://schemas.openxmlformats.org/officeDocument/2006/relationships/hyperlink" Target="https://developers.google.com/ml-kit/samples" TargetMode="External"/><Relationship Id="rId3" Type="http://schemas.openxmlformats.org/officeDocument/2006/relationships/hyperlink" Target="https://developers.google.com/ml-kit/vision/face-detection" TargetMode="External"/><Relationship Id="rId7" Type="http://schemas.openxmlformats.org/officeDocument/2006/relationships/hyperlink" Target="https://developers.google.com/ml-kit/vision/pose-detection" TargetMode="External"/><Relationship Id="rId12" Type="http://schemas.openxmlformats.org/officeDocument/2006/relationships/hyperlink" Target="https://developers.google.com/ml-kit/custom-models" TargetMode="External"/><Relationship Id="rId2" Type="http://schemas.openxmlformats.org/officeDocument/2006/relationships/hyperlink" Target="https://developers.google.com/ml-kit/vision/text-recogni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s.google.com/ml-kit/vision/object-detection" TargetMode="External"/><Relationship Id="rId11" Type="http://schemas.openxmlformats.org/officeDocument/2006/relationships/hyperlink" Target="https://developers.google.com/ml-kit/language/identification" TargetMode="External"/><Relationship Id="rId5" Type="http://schemas.openxmlformats.org/officeDocument/2006/relationships/hyperlink" Target="https://developers.google.com/ml-kit/vision/image-labeling" TargetMode="External"/><Relationship Id="rId10" Type="http://schemas.openxmlformats.org/officeDocument/2006/relationships/hyperlink" Target="https://developers.google.com/ml-kit/language/translation" TargetMode="External"/><Relationship Id="rId4" Type="http://schemas.openxmlformats.org/officeDocument/2006/relationships/hyperlink" Target="https://developers.google.com/ml-kit/vision/barcode-scanning" TargetMode="External"/><Relationship Id="rId9" Type="http://schemas.openxmlformats.org/officeDocument/2006/relationships/hyperlink" Target="https://developers.google.com/ml-kit/language/smart-reply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l-kit/vision/barcode-scann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l-kit/vision/face-detectio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l-kit/vision/image-labeli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l-kit/vision/object-detecti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 noChangeArrowheads="1"/>
          </p:cNvSpPr>
          <p:nvPr/>
        </p:nvSpPr>
        <p:spPr>
          <a:xfrm>
            <a:off x="50800" y="419100"/>
            <a:ext cx="10058400" cy="20891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7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" altLang="zh-CN" sz="3600" dirty="0">
                <a:solidFill>
                  <a:schemeClr val="bg1"/>
                </a:solidFill>
              </a:rPr>
              <a:t>Machine learning </a:t>
            </a:r>
          </a:p>
          <a:p>
            <a:pPr algn="ctr"/>
            <a:r>
              <a:rPr lang="en" altLang="zh-CN" sz="3600" dirty="0">
                <a:solidFill>
                  <a:schemeClr val="bg1"/>
                </a:solidFill>
              </a:rPr>
              <a:t>for mobile developers</a:t>
            </a:r>
          </a:p>
        </p:txBody>
      </p:sp>
      <p:sp>
        <p:nvSpPr>
          <p:cNvPr id="9" name="标题 7"/>
          <p:cNvSpPr txBox="1">
            <a:spLocks/>
          </p:cNvSpPr>
          <p:nvPr/>
        </p:nvSpPr>
        <p:spPr>
          <a:xfrm>
            <a:off x="1422400" y="5002392"/>
            <a:ext cx="7620000" cy="59830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1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>
                <a:solidFill>
                  <a:schemeClr val="bg1"/>
                </a:solidFill>
              </a:rPr>
              <a:t>Neo Shi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Email: </a:t>
            </a:r>
            <a:r>
              <a:rPr lang="en-US" altLang="zh-CN" dirty="0" err="1">
                <a:solidFill>
                  <a:schemeClr val="bg1"/>
                </a:solidFill>
              </a:rPr>
              <a:t>shiwx@nankai.edu.cn</a:t>
            </a:r>
            <a:r>
              <a:rPr lang="en-US" altLang="zh-CN" dirty="0">
                <a:solidFill>
                  <a:schemeClr val="bg1"/>
                </a:solidFill>
              </a:rPr>
              <a:t>,  </a:t>
            </a:r>
            <a:r>
              <a:rPr lang="en-US" altLang="zh-CN" dirty="0" err="1">
                <a:solidFill>
                  <a:schemeClr val="bg1"/>
                </a:solidFill>
              </a:rPr>
              <a:t>Wechat</a:t>
            </a:r>
            <a:r>
              <a:rPr lang="en-US" altLang="zh-CN" dirty="0">
                <a:solidFill>
                  <a:schemeClr val="bg1"/>
                </a:solidFill>
              </a:rPr>
              <a:t>: 13920561100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A298447-6A1C-4465-72E3-B2AA164DF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025" y="1779006"/>
            <a:ext cx="3409950" cy="285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56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>
                <a:hlinkClick r:id="rId3"/>
              </a:rPr>
              <a:t>Text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79370" tIns="39685" rIns="79370" bIns="39685" rtlCol="0" anchor="t">
            <a:normAutofit/>
          </a:bodyPr>
          <a:lstStyle/>
          <a:p>
            <a:r>
              <a:rPr lang="en" altLang="zh-CN" dirty="0"/>
              <a:t>Recognize and extract text from images.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8032198-1808-D34F-8860-D7E2EE828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513" y="2412261"/>
            <a:ext cx="6832600" cy="2891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59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>
                <a:hlinkClick r:id="rId3"/>
              </a:rPr>
              <a:t>Digital Ink Recognition</a:t>
            </a:r>
            <a:endParaRPr lang="en-US" dirty="0">
              <a:latin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79370" tIns="39685" rIns="79370" bIns="39685" rtlCol="0" anchor="t">
            <a:normAutofit/>
          </a:bodyPr>
          <a:lstStyle/>
          <a:p>
            <a:r>
              <a:rPr lang="en" altLang="zh-CN" dirty="0"/>
              <a:t>Recognizes handwritten text and </a:t>
            </a:r>
            <a:r>
              <a:rPr lang="en" altLang="zh-CN" dirty="0" err="1"/>
              <a:t>handdrawn</a:t>
            </a:r>
            <a:r>
              <a:rPr lang="en" altLang="zh-CN" dirty="0"/>
              <a:t> shapes on a digital surface, such as a touch screen. Recognizes 300+ languages, emojis and basic shapes.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451ABF0-3711-3147-9BE5-FE5267A5E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113" y="2781300"/>
            <a:ext cx="6375400" cy="27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6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>
                <a:hlinkClick r:id="rId3"/>
              </a:rPr>
              <a:t>Pose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" altLang="zh-CN" dirty="0"/>
              <a:t>Detect the position of the human body in real time.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A92D5545-EEC9-4C45-ABEA-E85B7BC65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13" y="2171700"/>
            <a:ext cx="6680200" cy="280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658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>
                <a:hlinkClick r:id="rId3"/>
              </a:rPr>
              <a:t>Selfie segmentation</a:t>
            </a:r>
            <a:endParaRPr lang="en" altLang="zh-C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" altLang="zh-CN" dirty="0"/>
              <a:t>Separate the background from users within a scene and focus on what matters.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DB0C3DF-5F11-0E6B-47AB-18D12C301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4250" y="2400300"/>
            <a:ext cx="56515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741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/>
              <a:t>Natural Language APIs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" altLang="zh-CN" dirty="0"/>
              <a:t>Natural language processing APIs to identify and translate between 58 languages and provide reply suggestions.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411D0CA-E952-E348-B510-6088296FC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2528038"/>
            <a:ext cx="3412332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130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28DA687-DDDA-C24B-A6AF-3D92B325C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>
                <a:hlinkClick r:id="rId2"/>
              </a:rPr>
              <a:t>Language ID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959D32F-C377-AD42-8F61-9690B531C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Determine the language of a string of text with only a few words.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D401CB7C-C492-A74F-899E-BD23BA445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2330817"/>
            <a:ext cx="6578600" cy="27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026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778D65-E242-DE40-8B4A-43F8F2846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>
                <a:hlinkClick r:id="rId2"/>
              </a:rPr>
              <a:t>On-device translation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1A7EA9-4374-3342-B74E-898023F1C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Translate text between 58 languages, entirely on device.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AEA63B8D-A3C4-3D47-BF79-7220842E3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100" y="2247900"/>
            <a:ext cx="6527800" cy="275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594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778D65-E242-DE40-8B4A-43F8F2846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>
                <a:hlinkClick r:id="rId2"/>
              </a:rPr>
              <a:t>Smart Reply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1A7EA9-4374-3342-B74E-898023F1C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Generate reply suggestions in text conversations.</a:t>
            </a:r>
          </a:p>
          <a:p>
            <a:endParaRPr kumimoji="1" lang="zh-CN" altLang="en-US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36258F44-04E2-6E41-A2DE-44DF482C7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359" y="2171700"/>
            <a:ext cx="6726907" cy="283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200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778D65-E242-DE40-8B4A-43F8F2846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>
                <a:hlinkClick r:id="rId2"/>
              </a:rPr>
              <a:t>Entity Extraction</a:t>
            </a:r>
            <a:endParaRPr lang="en" altLang="zh-CN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1A7EA9-4374-3342-B74E-898023F1C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Detect and locate entities (such as addresses, date/time, phone numbers, and more) and take action based on those entities. Works in 15 languages.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729612-5ADD-CAFB-F050-DB1DBF02D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300" y="2895181"/>
            <a:ext cx="56134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481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/>
              <a:t>Start building today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" altLang="zh-CN" sz="1800" dirty="0"/>
              <a:t>Use on-device machine learning in your apps to easily solve real-world problems.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411D0CA-E952-E348-B510-6088296FC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2528038"/>
            <a:ext cx="3412332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197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1. Introduction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zh-CN" dirty="0"/>
              <a:t>ML Kit brings Google’s machine learning expertise to mobile developers in a powerful and easy-to-use package. </a:t>
            </a:r>
          </a:p>
          <a:p>
            <a:r>
              <a:rPr lang="en" altLang="zh-CN" dirty="0"/>
              <a:t>Make your iOS and Android apps more engaging, personalized, and helpful with solutions that are optimized to run on device. </a:t>
            </a:r>
          </a:p>
          <a:p>
            <a:r>
              <a:rPr lang="en" altLang="zh-CN" sz="2400" dirty="0"/>
              <a:t>See: </a:t>
            </a:r>
            <a:r>
              <a:rPr lang="en" altLang="zh-CN" dirty="0">
                <a:hlinkClick r:id="rId2"/>
              </a:rPr>
              <a:t>https://developers.google.com/ml-kit</a:t>
            </a:r>
            <a:r>
              <a:rPr lang="en" altLang="zh-CN" dirty="0"/>
              <a:t>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07506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FDB42-2183-B049-BF44-C9680E6D0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/>
              <a:t>Case studies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5EA58C9-632A-BA16-DB44-9FDEBE895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2834"/>
            <a:ext cx="10160000" cy="377593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15DB3E7-59EF-A572-34A1-82C8FC640998}"/>
              </a:ext>
            </a:extLst>
          </p:cNvPr>
          <p:cNvSpPr/>
          <p:nvPr/>
        </p:nvSpPr>
        <p:spPr>
          <a:xfrm>
            <a:off x="2266196" y="5142311"/>
            <a:ext cx="5565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hlinkClick r:id="rId3"/>
              </a:rPr>
              <a:t>https://developers.google.com/ml-kit/case-studies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158850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FDB42-2183-B049-BF44-C9680E6D0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/>
              <a:t>What's new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041E70-8380-0847-95BC-AA86926F8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zh-CN" dirty="0">
                <a:hlinkClick r:id="rId2"/>
              </a:rPr>
              <a:t>Google I/O</a:t>
            </a:r>
            <a:r>
              <a:rPr lang="en" altLang="zh-CN" dirty="0"/>
              <a:t> 2021 presented </a:t>
            </a:r>
            <a:r>
              <a:rPr lang="en" altLang="zh-CN" dirty="0">
                <a:hlinkClick r:id="rId3"/>
              </a:rPr>
              <a:t>ML Kit: Turnkey APIs to use on-device ML in mobile apps</a:t>
            </a:r>
            <a:r>
              <a:rPr lang="en" altLang="zh-CN" dirty="0"/>
              <a:t> (12 minutes) .</a:t>
            </a:r>
          </a:p>
          <a:p>
            <a:r>
              <a:rPr lang="en" altLang="zh-CN" dirty="0">
                <a:hlinkClick r:id="rId4"/>
              </a:rPr>
              <a:t>Google Developers</a:t>
            </a:r>
            <a:r>
              <a:rPr lang="en" altLang="zh-CN" dirty="0"/>
              <a:t> launched a new </a:t>
            </a:r>
            <a:r>
              <a:rPr lang="en" altLang="zh-CN" dirty="0">
                <a:hlinkClick r:id="rId5"/>
              </a:rPr>
              <a:t>On-device Machine Learning page</a:t>
            </a:r>
            <a:r>
              <a:rPr lang="en" altLang="zh-CN" dirty="0"/>
              <a:t> that helps mobile and web app developers getting started with on-device ML.</a:t>
            </a:r>
            <a:endParaRPr lang="en" altLang="zh-CN" b="1" dirty="0">
              <a:solidFill>
                <a:schemeClr val="accent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713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FDB42-2183-B049-BF44-C9680E6D0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/>
              <a:t>Learn more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041E70-8380-0847-95BC-AA86926F8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zh-CN" dirty="0"/>
              <a:t>Explore the ready-to-use APIs: </a:t>
            </a:r>
            <a:r>
              <a:rPr lang="en" altLang="zh-CN" dirty="0">
                <a:hlinkClick r:id="rId2"/>
              </a:rPr>
              <a:t>text recognition</a:t>
            </a:r>
            <a:r>
              <a:rPr lang="en" altLang="zh-CN" dirty="0"/>
              <a:t>, </a:t>
            </a:r>
            <a:r>
              <a:rPr lang="en" altLang="zh-CN" dirty="0">
                <a:hlinkClick r:id="rId3"/>
              </a:rPr>
              <a:t>face detection</a:t>
            </a:r>
            <a:r>
              <a:rPr lang="en" altLang="zh-CN" dirty="0"/>
              <a:t>, </a:t>
            </a:r>
            <a:r>
              <a:rPr lang="en" altLang="zh-CN" dirty="0">
                <a:hlinkClick r:id="rId4"/>
              </a:rPr>
              <a:t>barcode scanning</a:t>
            </a:r>
            <a:r>
              <a:rPr lang="en" altLang="zh-CN" dirty="0"/>
              <a:t>, </a:t>
            </a:r>
            <a:r>
              <a:rPr lang="en" altLang="zh-CN" dirty="0">
                <a:hlinkClick r:id="rId5"/>
              </a:rPr>
              <a:t>image labeling</a:t>
            </a:r>
            <a:r>
              <a:rPr lang="en" altLang="zh-CN" dirty="0"/>
              <a:t>, </a:t>
            </a:r>
            <a:r>
              <a:rPr lang="en" altLang="zh-CN" dirty="0">
                <a:hlinkClick r:id="rId6"/>
              </a:rPr>
              <a:t>object detection and tracking</a:t>
            </a:r>
            <a:r>
              <a:rPr lang="en" altLang="zh-CN" dirty="0"/>
              <a:t>, </a:t>
            </a:r>
            <a:r>
              <a:rPr lang="en" altLang="zh-CN" dirty="0">
                <a:hlinkClick r:id="rId7"/>
              </a:rPr>
              <a:t>pose detection</a:t>
            </a:r>
            <a:r>
              <a:rPr lang="en" altLang="zh-CN" dirty="0"/>
              <a:t>, </a:t>
            </a:r>
            <a:r>
              <a:rPr lang="en" altLang="zh-CN" dirty="0">
                <a:hlinkClick r:id="rId8"/>
              </a:rPr>
              <a:t>selfie segmentation</a:t>
            </a:r>
            <a:r>
              <a:rPr lang="en" altLang="zh-CN" dirty="0"/>
              <a:t>, </a:t>
            </a:r>
            <a:r>
              <a:rPr lang="en" altLang="zh-CN" dirty="0">
                <a:hlinkClick r:id="rId9"/>
              </a:rPr>
              <a:t>smart reply</a:t>
            </a:r>
            <a:r>
              <a:rPr lang="en" altLang="zh-CN" dirty="0"/>
              <a:t>, </a:t>
            </a:r>
            <a:r>
              <a:rPr lang="en" altLang="zh-CN" dirty="0">
                <a:hlinkClick r:id="rId10"/>
              </a:rPr>
              <a:t>text translation</a:t>
            </a:r>
            <a:r>
              <a:rPr lang="en" altLang="zh-CN" dirty="0"/>
              <a:t>, and </a:t>
            </a:r>
            <a:r>
              <a:rPr lang="en" altLang="zh-CN" dirty="0">
                <a:hlinkClick r:id="rId11"/>
              </a:rPr>
              <a:t>language identification</a:t>
            </a:r>
            <a:r>
              <a:rPr lang="en" altLang="zh-CN" dirty="0"/>
              <a:t>.</a:t>
            </a:r>
          </a:p>
          <a:p>
            <a:r>
              <a:rPr lang="en" altLang="zh-CN" dirty="0"/>
              <a:t>Learn how to use custom TensorFlow Lite image labeling models in your apps. Read </a:t>
            </a:r>
            <a:r>
              <a:rPr lang="en" altLang="zh-CN" dirty="0">
                <a:hlinkClick r:id="rId12"/>
              </a:rPr>
              <a:t>Custom models with ML Kit</a:t>
            </a:r>
            <a:r>
              <a:rPr lang="en" altLang="zh-CN" dirty="0"/>
              <a:t>.</a:t>
            </a:r>
          </a:p>
          <a:p>
            <a:r>
              <a:rPr lang="en" altLang="zh-CN" dirty="0"/>
              <a:t>Take a look at our </a:t>
            </a:r>
            <a:r>
              <a:rPr lang="en" altLang="zh-CN" dirty="0">
                <a:hlinkClick r:id="rId13"/>
              </a:rPr>
              <a:t>sample apps and codelabs</a:t>
            </a:r>
            <a:r>
              <a:rPr lang="en" altLang="zh-CN" dirty="0"/>
              <a:t>. They help you get started with all of the APIs.</a:t>
            </a:r>
          </a:p>
        </p:txBody>
      </p:sp>
    </p:spTree>
    <p:extLst>
      <p:ext uri="{BB962C8B-B14F-4D97-AF65-F5344CB8AC3E}">
        <p14:creationId xmlns:p14="http://schemas.microsoft.com/office/powerpoint/2010/main" val="1652710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CN" b="1" dirty="0"/>
              <a:t>Optimized for mobile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79370" tIns="39685" rIns="79370" bIns="39685" rtlCol="0" anchor="t">
            <a:normAutofit/>
          </a:bodyPr>
          <a:lstStyle/>
          <a:p>
            <a:r>
              <a:rPr lang="en" altLang="zh-CN" dirty="0"/>
              <a:t>ML Kit’s processing happens on-device. </a:t>
            </a:r>
          </a:p>
          <a:p>
            <a:r>
              <a:rPr lang="en" altLang="zh-CN" dirty="0"/>
              <a:t>This makes it fast and unlocks real-time use cases like processing of camera input. </a:t>
            </a:r>
          </a:p>
          <a:p>
            <a:r>
              <a:rPr lang="en" altLang="zh-CN" dirty="0"/>
              <a:t>It also works while offline and can be used for processing images and text that need to remain on the device.</a:t>
            </a:r>
            <a:endParaRPr lang="e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151748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" altLang="zh-C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79370" tIns="39685" rIns="79370" bIns="39685" rtlCol="0" anchor="t">
            <a:normAutofit/>
          </a:bodyPr>
          <a:lstStyle/>
          <a:p>
            <a:r>
              <a:rPr lang="en" altLang="zh-CN" b="1" dirty="0"/>
              <a:t>Built with Google expertise: </a:t>
            </a:r>
            <a:r>
              <a:rPr lang="en" altLang="zh-CN" dirty="0"/>
              <a:t>Take advantage of the machine learning technologies that power Google's own experiences on mobile.</a:t>
            </a:r>
          </a:p>
          <a:p>
            <a:r>
              <a:rPr lang="en" altLang="zh-CN" b="1" dirty="0"/>
              <a:t>Easy to use: </a:t>
            </a:r>
            <a:r>
              <a:rPr lang="en" altLang="zh-CN" dirty="0"/>
              <a:t>We combine best-in-class machine learning models with advanced processing pipelines and offer these through easy-to-use APIs to enable powerful use cases in your apps.</a:t>
            </a:r>
            <a:endParaRPr lang="en" altLang="zh-CN" b="1" dirty="0"/>
          </a:p>
          <a:p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123406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/>
              <a:t>Vision APIs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Video and image analysis APIs to label images and detect barcodes, text, faces, and objects.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411D0CA-E952-E348-B510-6088296FC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2528038"/>
            <a:ext cx="3412332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536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>
                <a:hlinkClick r:id="rId3"/>
              </a:rPr>
              <a:t>Barcode scanning</a:t>
            </a:r>
            <a:endParaRPr lang="en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79370" tIns="39685" rIns="79370" bIns="39685" rtlCol="0" anchor="t">
            <a:normAutofit/>
          </a:bodyPr>
          <a:lstStyle/>
          <a:p>
            <a:r>
              <a:rPr lang="en" altLang="zh-CN" dirty="0"/>
              <a:t>Scan and process barcodes. Supports most standard 1D and 2D formats.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1B80EA0-7CAB-8142-809E-68CF2519E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313" y="2628900"/>
            <a:ext cx="5461000" cy="230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464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>
                <a:hlinkClick r:id="rId3"/>
              </a:rPr>
              <a:t>Face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79370" tIns="39685" rIns="79370" bIns="39685" rtlCol="0" anchor="t">
            <a:noAutofit/>
          </a:bodyPr>
          <a:lstStyle/>
          <a:p>
            <a:r>
              <a:rPr lang="en" altLang="zh-CN" dirty="0"/>
              <a:t>Detect faces and facial landmarks.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E111719-905D-C34F-B174-0A3101994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0" y="2344261"/>
            <a:ext cx="6451600" cy="272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0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79370" tIns="39685" rIns="79370" bIns="39685" rtlCol="0" anchor="t">
            <a:normAutofit/>
          </a:bodyPr>
          <a:lstStyle/>
          <a:p>
            <a:r>
              <a:rPr lang="en" altLang="zh-CN" dirty="0"/>
              <a:t>Identify objects, locations, activities, animal species, products, and more. Use a general-purpose base model or tailor to your use case with a custom TensorFlow Lite model.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>
                <a:hlinkClick r:id="rId3"/>
              </a:rPr>
              <a:t>Image labeling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DF9D020-7AA9-D44D-9D33-3B6977D16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528" y="3086100"/>
            <a:ext cx="5814943" cy="245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846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>
                <a:hlinkClick r:id="rId3"/>
              </a:rPr>
              <a:t>Object detection and 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862" y="1333501"/>
            <a:ext cx="8945738" cy="3733799"/>
          </a:xfrm>
        </p:spPr>
        <p:txBody>
          <a:bodyPr vert="horz" lIns="79370" tIns="39685" rIns="79370" bIns="39685" rtlCol="0" anchor="t">
            <a:normAutofit/>
          </a:bodyPr>
          <a:lstStyle/>
          <a:p>
            <a:r>
              <a:rPr lang="en" altLang="zh-CN" dirty="0"/>
              <a:t>Localize and track in real time one or more objects in the live camera feed.</a:t>
            </a:r>
          </a:p>
          <a:p>
            <a:endParaRPr lang="en" altLang="zh-CN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6AE945B-39E4-434B-9CA6-A3F0ABCEF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013" y="2586725"/>
            <a:ext cx="6451600" cy="272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053458"/>
      </p:ext>
    </p:extLst>
  </p:cSld>
  <p:clrMapOvr>
    <a:masterClrMapping/>
  </p:clrMapOvr>
</p:sld>
</file>

<file path=ppt/theme/theme1.xml><?xml version="1.0" encoding="utf-8"?>
<a:theme xmlns:a="http://schemas.openxmlformats.org/drawingml/2006/main" name="1_Theme_AR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Custom 1">
      <a:majorFont>
        <a:latin typeface="Rockwell"/>
        <a:ea typeface=""/>
        <a:cs typeface=""/>
      </a:majorFont>
      <a:minorFont>
        <a:latin typeface="Trebuchet MS"/>
        <a:ea typeface=""/>
        <a:cs typeface="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plate_PPT_GC_0915_WIDESCREEN" id="{9D53C443-ED6F-4918-A532-1E9B84616CC5}" vid="{7E79FEBC-D277-4FB7-B3A2-9627CB83E51E}"/>
    </a:ext>
  </a:extLst>
</a:theme>
</file>

<file path=ppt/theme/theme2.xml><?xml version="1.0" encoding="utf-8"?>
<a:theme xmlns:a="http://schemas.openxmlformats.org/drawingml/2006/main" name="GrapeCity_Standard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Custom 1">
      <a:majorFont>
        <a:latin typeface="Rockwell"/>
        <a:ea typeface=""/>
        <a:cs typeface=""/>
      </a:majorFont>
      <a:minorFont>
        <a:latin typeface="Trebuchet MS"/>
        <a:ea typeface=""/>
        <a:cs typeface="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0070C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rapeCity_Standard" id="{79618E84-3BA7-4716-88DB-EDA2C343797B}" vid="{2A534A58-9FC7-4FAE-843C-F591238B18F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007F32B4F84B44ACC6DD97D428A504" ma:contentTypeVersion="3" ma:contentTypeDescription="Create a new document." ma:contentTypeScope="" ma:versionID="df1701c683e45b7de10b6f7e2a0548c7">
  <xsd:schema xmlns:xsd="http://www.w3.org/2001/XMLSchema" xmlns:xs="http://www.w3.org/2001/XMLSchema" xmlns:p="http://schemas.microsoft.com/office/2006/metadata/properties" xmlns:ns2="eef61076-61bb-4ba8-9539-3229e0848d9e" targetNamespace="http://schemas.microsoft.com/office/2006/metadata/properties" ma:root="true" ma:fieldsID="cbbdbb27ac8dac2b6f3c91648c2172b0" ns2:_="">
    <xsd:import namespace="eef61076-61bb-4ba8-9539-3229e0848d9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f61076-61bb-4ba8-9539-3229e0848d9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8CBD8A-A3E3-4476-B9EC-9ABD2DED84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f61076-61bb-4ba8-9539-3229e0848d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D0B5AD0-169F-4C2D-8F32-CC7E999DF833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eef61076-61bb-4ba8-9539-3229e0848d9e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2CBCFDE-8814-4D85-8B11-BF18575B4D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GCDTD2_PowerPointTemplate_Widescreen_2015</Template>
  <TotalTime>3071</TotalTime>
  <Words>601</Words>
  <Application>Microsoft Macintosh PowerPoint</Application>
  <PresentationFormat>自定义</PresentationFormat>
  <Paragraphs>66</Paragraphs>
  <Slides>22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Calibri</vt:lpstr>
      <vt:lpstr>Courier New</vt:lpstr>
      <vt:lpstr>Rockwell</vt:lpstr>
      <vt:lpstr>Trebuchet MS</vt:lpstr>
      <vt:lpstr>Wingdings</vt:lpstr>
      <vt:lpstr>1_Theme_AR</vt:lpstr>
      <vt:lpstr>GrapeCity_Standard</vt:lpstr>
      <vt:lpstr>PowerPoint 演示文稿</vt:lpstr>
      <vt:lpstr>1. Introduction</vt:lpstr>
      <vt:lpstr>Optimized for mobile </vt:lpstr>
      <vt:lpstr>PowerPoint 演示文稿</vt:lpstr>
      <vt:lpstr>Vision APIs</vt:lpstr>
      <vt:lpstr>Barcode scanning</vt:lpstr>
      <vt:lpstr>Face detection</vt:lpstr>
      <vt:lpstr>Image labeling</vt:lpstr>
      <vt:lpstr>Object detection and tracking</vt:lpstr>
      <vt:lpstr>Text recognition</vt:lpstr>
      <vt:lpstr>Digital Ink Recognition</vt:lpstr>
      <vt:lpstr>Pose detection</vt:lpstr>
      <vt:lpstr>Selfie segmentation</vt:lpstr>
      <vt:lpstr>Natural Language APIs</vt:lpstr>
      <vt:lpstr>Language ID</vt:lpstr>
      <vt:lpstr>On-device translation</vt:lpstr>
      <vt:lpstr>Smart Reply</vt:lpstr>
      <vt:lpstr>Entity Extraction</vt:lpstr>
      <vt:lpstr>Start building today</vt:lpstr>
      <vt:lpstr>Case studies</vt:lpstr>
      <vt:lpstr>What's new</vt:lpstr>
      <vt:lpstr>Learn more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Ross Dederer</dc:creator>
  <cp:lastModifiedBy>Walkman Neo</cp:lastModifiedBy>
  <cp:revision>151</cp:revision>
  <dcterms:created xsi:type="dcterms:W3CDTF">2015-11-09T19:00:01Z</dcterms:created>
  <dcterms:modified xsi:type="dcterms:W3CDTF">2022-05-02T03:50:10Z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0x01010032007F32B4F84B44ACC6DD97D428A504</vt:lpwstr>
  </property>
</Properties>
</file>