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56" r:id="rId6"/>
    <p:sldId id="263" r:id="rId7"/>
    <p:sldId id="265" r:id="rId8"/>
    <p:sldId id="266" r:id="rId9"/>
    <p:sldId id="267" r:id="rId10"/>
    <p:sldId id="272" r:id="rId11"/>
    <p:sldId id="268" r:id="rId12"/>
    <p:sldId id="269" r:id="rId13"/>
    <p:sldId id="271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56"/>
            <p14:sldId id="263"/>
            <p14:sldId id="265"/>
            <p14:sldId id="266"/>
            <p14:sldId id="267"/>
            <p14:sldId id="272"/>
            <p14:sldId id="268"/>
            <p14:sldId id="269"/>
            <p14:sldId id="271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074" autoAdjust="0"/>
  </p:normalViewPr>
  <p:slideViewPr>
    <p:cSldViewPr snapToGrid="0" showGuides="1">
      <p:cViewPr varScale="1">
        <p:scale>
          <a:sx n="101" d="100"/>
          <a:sy n="101" d="100"/>
        </p:scale>
        <p:origin x="1212" y="108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Add long copyright line here</a:t>
            </a:r>
            <a:endParaRPr lang="en-US" dirty="0"/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30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 Comments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Five – Advanced Topics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 Hill.</a:t>
            </a:r>
          </a:p>
        </p:txBody>
      </p:sp>
      <p:pic>
        <p:nvPicPr>
          <p:cNvPr id="4" name="Picture Placeholder 3" descr="Software Engineering-A Practitioner's Approach, Ninth edition by Roger S. Pressman and Bruce R. Maxim.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302851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on Personal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steal data for personal gain.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distribute or sell proprietary information obtained as part of your work on a software project.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maliciously destroy or modify another person’s programs, files, or data.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violate the privacy of an individual, a group, or an organization.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hack into a system for sport or profit.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create or promulgate a computer virus or worm.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use computing technology to facilitate discrimination or harassment.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Main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F02A-B1AC-4A6F-B7C6-6A288F03C2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10804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functionality delivered by software differentiates products, systems, and services and provides competitive advantage in the marketplace.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programs, documents, and data that are software help to generate the most important commodity that any individual, business, or government can acquire—information.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pervasiveness of computer software will present dramatic challenges for society as a whole.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technology has broad impact (to help or harm) it must be handled with care.</a:t>
            </a:r>
            <a:endParaRPr lang="en-US" sz="2400" noProof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People Build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program sizes continue to increase team sizes will increase as well.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indicates that as the number of people on a project team increases, the overall productivity of the group will suffer because of communications issues.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 is spent sharing small amounts of information among teams and team members, and important information may falls through the cracks.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 must plan for radical changes in the ways individuals and teams communicate with one another (for example, uses of social media and cloud services).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the transfer of knowledge, and the acquisition (and transfer) of knowledge is changing in profound ways.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search engines may allow social networking and crowd sourcing to morph into serious developer tools.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mobile applications provide better for better developer synergy, the speed and quality of knowledge transfer will grow exponentially.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themselves are likely to be slow to embrace the changes needed for a new software development culture.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raw information - collections of facts that must be processed to be meaningful.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derived by associating facts within a given context.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relates information obtained in one context with other information obtained in a different context.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software has been built to process data or information.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 are now equally concerned with systems that process knowledge.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methodologies for extracting useful relationships from data.</a:t>
            </a:r>
            <a:endParaRPr lang="en-US" sz="2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 </a:t>
            </a:r>
            <a:r>
              <a:rPr lang="en-US" sz="1000" b="0" noProof="0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discovered using </a:t>
            </a: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suggest practice improvements to developers working on similar projects.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used in many areas of software engineering for behavior extraction, design pattern recognition, program generation, test-case generation, and defect detection.</a:t>
            </a:r>
          </a:p>
          <a:p>
            <a:pPr marL="291600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</a:t>
            </a:r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use of automated search techniques and can be used to grow improved software products or processes by combining elements of existing software products and processes.</a:t>
            </a:r>
            <a:endParaRPr lang="en-US" sz="24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2449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conflicting views:</a:t>
            </a:r>
          </a:p>
          <a:p>
            <a:pPr marL="291600" lvl="3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Kurzweil—digital utopia and immortality as human capabilities (and life spans) are amplified using technology.</a:t>
            </a:r>
          </a:p>
          <a:p>
            <a:pPr marL="291600" lvl="3" indent="-291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Joy—digital </a:t>
            </a:r>
            <a:r>
              <a:rPr lang="en-US" alt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distopia</a:t>
            </a: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human extinction as machines become more and more capable.</a:t>
            </a:r>
            <a:endParaRPr lang="en-US" alt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F03C3-ADBF-43A8-964C-9EC37738EC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666690"/>
            <a:ext cx="8458200" cy="951471"/>
          </a:xfrm>
        </p:spPr>
        <p:txBody>
          <a:bodyPr>
            <a:normAutofit/>
          </a:bodyPr>
          <a:lstStyle/>
          <a:p>
            <a:r>
              <a:rPr lang="en-US" sz="2400" noProof="0" dirty="0"/>
              <a:t>Both visions should be considered as software engineers take one of the leading roles in defining a long view for the human race.</a:t>
            </a:r>
            <a:endParaRPr lang="en-US" altLang="en-US" sz="6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Ethics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7799018" cy="4971691"/>
          </a:xfrm>
        </p:spPr>
        <p:txBody>
          <a:bodyPr vert="horz" lIns="91440" tIns="45720" rIns="91440" bIns="45720" rtlCol="0">
            <a:noAutofit/>
          </a:bodyPr>
          <a:lstStyle/>
          <a:p>
            <a:pPr marL="1588" lvl="1" indent="0">
              <a:buNone/>
            </a:pP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ACM/IEEE-CS Joint Task Force produced a </a:t>
            </a:r>
            <a:r>
              <a:rPr lang="en-US" altLang="en-US" sz="2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Code of Ethics and Professional Practices</a:t>
            </a:r>
            <a:r>
              <a:rPr lang="en-US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5.1):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613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 shall commit themselves to making the analysis, specification, design, development, testing, and maintenance of software a beneficial and respected profession. In accordance with their commitment to the health, safety and welfare of the public.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8" lvl="1" indent="0">
              <a:buNone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went on to define Eight Principles that all software engineers are required to follow.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Ethical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161161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PUBLIC – SE’s shall act consistently with the public interest.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CLIENT AND EMPLOYER – SE’s shall act in a manner that in best interests of their client and employer consistent with the public interest.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– SE’s shall ensure that their products and related modifications meet the highest professional standards possible.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JUDGMENT – SE’s shall maintain integrity and independence in their professional judgment.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MANAGEMENT - SE managers and shall promote an ethical approach to management of software development and maintenance.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PROFESSION – SE’s shall advance the integrity and reputation of the profession consistent with the public interest.</a:t>
            </a:r>
          </a:p>
          <a:p>
            <a:pPr marL="403200" indent="-403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COLLEAGUES – SE’s shall be fair and supportive of colleagues.</a:t>
            </a:r>
          </a:p>
          <a:p>
            <a:pPr marL="263525" indent="-26352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SELF – SE’s shall participate in lifelong learning regarding the practice of their profession and promote an ethical approach to the practice of the profession.</a:t>
            </a:r>
            <a:endParaRPr lang="en-US" altLang="en-US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5885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122</TotalTime>
  <Words>914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Chapter 30</vt:lpstr>
      <vt:lpstr>Importance of Software</vt:lpstr>
      <vt:lpstr>The Way People Build Systems</vt:lpstr>
      <vt:lpstr>Knowledge Transfer</vt:lpstr>
      <vt:lpstr>Knowledge Discovery 1</vt:lpstr>
      <vt:lpstr>Knowledge Discovery 2</vt:lpstr>
      <vt:lpstr>Long View</vt:lpstr>
      <vt:lpstr>Software Engineering Ethics 1</vt:lpstr>
      <vt:lpstr>Software Engineering Ethical Principles</vt:lpstr>
      <vt:lpstr>Ethics on Personal Level</vt:lpstr>
      <vt:lpstr>End of Main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R, Nithiyanandhan</cp:lastModifiedBy>
  <cp:revision>25</cp:revision>
  <dcterms:created xsi:type="dcterms:W3CDTF">2019-01-22T22:04:31Z</dcterms:created>
  <dcterms:modified xsi:type="dcterms:W3CDTF">2019-10-16T08:27:31Z</dcterms:modified>
</cp:coreProperties>
</file>