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73" r:id="rId3"/>
    <p:sldId id="296" r:id="rId4"/>
    <p:sldId id="299" r:id="rId5"/>
    <p:sldId id="297" r:id="rId6"/>
    <p:sldId id="298" r:id="rId7"/>
    <p:sldId id="295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219" autoAdjust="0"/>
  </p:normalViewPr>
  <p:slideViewPr>
    <p:cSldViewPr snapToGrid="0" showGuides="1">
      <p:cViewPr varScale="1">
        <p:scale>
          <a:sx n="89" d="100"/>
          <a:sy n="89" d="100"/>
        </p:scale>
        <p:origin x="108" y="78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9C648858-EA86-544A-8FED-4858AAEE6A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9BB433E-DF8D-9C42-A83B-C397E44DD1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4BC4-CFBB-6440-A001-909100DF5EBF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52DFD53-72A6-494E-9ED1-8E8099AC08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4BD5E59-F06B-844A-A66A-AE62B44328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7BC12-220D-0F40-88AA-C6BA9DAFA5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45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43410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13130"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defTabSz="91313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defTabSz="91313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defTabSz="91313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defTabSz="91313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defTabSz="91313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defTabSz="91313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defTabSz="91313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defTabSz="91313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588387" y="1674813"/>
            <a:ext cx="2620962" cy="415607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2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187930" y="1674813"/>
            <a:ext cx="2620963" cy="415607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图片占位符 14"/>
          <p:cNvSpPr>
            <a:spLocks noGrp="1"/>
          </p:cNvSpPr>
          <p:nvPr>
            <p:ph type="pic" sz="half" idx="13"/>
          </p:nvPr>
        </p:nvSpPr>
        <p:spPr>
          <a:xfrm>
            <a:off x="5447162" y="1905799"/>
            <a:ext cx="6744838" cy="333863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1"/>
            <a:ext cx="348740" cy="383541"/>
          </a:xfrm>
          <a:prstGeom prst="rect">
            <a:avLst/>
          </a:prstGeom>
        </p:spPr>
        <p:txBody>
          <a:bodyPr anchor="t"/>
          <a:lstStyle>
            <a:lvl1pPr algn="l">
              <a:defRPr sz="19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8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1"/>
            <a:ext cx="348740" cy="383541"/>
          </a:xfrm>
          <a:prstGeom prst="rect">
            <a:avLst/>
          </a:prstGeom>
        </p:spPr>
        <p:txBody>
          <a:bodyPr anchor="t"/>
          <a:lstStyle>
            <a:lvl1pPr algn="l">
              <a:defRPr sz="19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1"/>
            <a:ext cx="348740" cy="383541"/>
          </a:xfrm>
          <a:prstGeom prst="rect">
            <a:avLst/>
          </a:prstGeom>
        </p:spPr>
        <p:txBody>
          <a:bodyPr anchor="t"/>
          <a:lstStyle>
            <a:lvl1pPr algn="l">
              <a:defRPr sz="19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algn="ctr" defTabSz="913765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0" indent="0" algn="ctr" defTabSz="913765">
              <a:buSzTx/>
              <a:buFontTx/>
              <a:buNone/>
              <a:defRPr sz="2400"/>
            </a:lvl1pPr>
            <a:lvl2pPr marL="0" indent="457200" algn="ctr" defTabSz="913765">
              <a:buSzTx/>
              <a:buFontTx/>
              <a:buNone/>
              <a:defRPr sz="2400"/>
            </a:lvl2pPr>
            <a:lvl3pPr marL="0" indent="914400" algn="ctr" defTabSz="913765">
              <a:buSzTx/>
              <a:buFontTx/>
              <a:buNone/>
              <a:defRPr sz="2400"/>
            </a:lvl3pPr>
            <a:lvl4pPr marL="0" indent="1371600" algn="ctr" defTabSz="913765">
              <a:buSzTx/>
              <a:buFontTx/>
              <a:buNone/>
              <a:defRPr sz="2400"/>
            </a:lvl4pPr>
            <a:lvl5pPr marL="0" indent="1828800" algn="ctr" defTabSz="913765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04295"/>
            <a:ext cx="258623" cy="269239"/>
          </a:xfrm>
          <a:prstGeom prst="rect">
            <a:avLst/>
          </a:prstGeom>
        </p:spPr>
        <p:txBody>
          <a:bodyPr lIns="45718" tIns="45718" rIns="45718" bIns="45718"/>
          <a:lstStyle>
            <a:lvl1pPr defTabSz="913765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57" r:id="rId4"/>
    <p:sldLayoutId id="2147483658" r:id="rId5"/>
    <p:sldLayoutId id="2147483659" r:id="rId6"/>
    <p:sldLayoutId id="2147483664" r:id="rId7"/>
  </p:sldLayoutIdLst>
  <p:transition spd="med"/>
  <p:txStyles>
    <p:titleStyle>
      <a:lvl1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228600" marR="0" indent="-228600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08785" marR="0" indent="-337185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65985" marR="0" indent="-337185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23185" marR="0" indent="-337185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80385" marR="0" indent="-337185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37585" marR="0" indent="-337185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994785" marR="0" indent="-337185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 11"/>
          <p:cNvSpPr txBox="1"/>
          <p:nvPr/>
        </p:nvSpPr>
        <p:spPr>
          <a:xfrm>
            <a:off x="9407615" y="2353571"/>
            <a:ext cx="1941913" cy="459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>
              <a:defRPr sz="24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20</a:t>
            </a:r>
            <a:r>
              <a:rPr lang="en-US" altLang="zh-CN" dirty="0"/>
              <a:t>20/03</a:t>
            </a:r>
            <a:endParaRPr dirty="0"/>
          </a:p>
        </p:txBody>
      </p:sp>
      <p:sp>
        <p:nvSpPr>
          <p:cNvPr id="168" name="TextBox 62"/>
          <p:cNvSpPr txBox="1"/>
          <p:nvPr/>
        </p:nvSpPr>
        <p:spPr>
          <a:xfrm>
            <a:off x="7156212" y="3594012"/>
            <a:ext cx="4210659" cy="52321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r">
              <a:defRPr sz="14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部门</a:t>
            </a:r>
            <a:endParaRPr lang="en-US" altLang="zh-CN" dirty="0"/>
          </a:p>
          <a:p>
            <a:pPr algn="r">
              <a:defRPr sz="14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原职级：</a:t>
            </a:r>
            <a:r>
              <a:rPr lang="en-US" altLang="zh-CN" dirty="0"/>
              <a:t>TX-X/</a:t>
            </a:r>
            <a:r>
              <a:rPr lang="zh-CN" altLang="en-US" dirty="0"/>
              <a:t>未定级</a:t>
            </a:r>
            <a:endParaRPr dirty="0"/>
          </a:p>
        </p:txBody>
      </p:sp>
      <p:sp>
        <p:nvSpPr>
          <p:cNvPr id="169" name="Text Placeholder 1"/>
          <p:cNvSpPr txBox="1"/>
          <p:nvPr/>
        </p:nvSpPr>
        <p:spPr>
          <a:xfrm>
            <a:off x="5080000" y="2795282"/>
            <a:ext cx="6286871" cy="618627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r" defTabSz="914400">
              <a:lnSpc>
                <a:spcPct val="90000"/>
              </a:lnSpc>
              <a:spcBef>
                <a:spcPts val="1000"/>
              </a:spcBef>
              <a:defRPr sz="3800" b="1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申报</a:t>
            </a:r>
            <a:r>
              <a:rPr lang="en-US" dirty="0"/>
              <a:t>XX</a:t>
            </a:r>
            <a:r>
              <a:rPr lang="zh-CN" altLang="en-US" dirty="0"/>
              <a:t>通道</a:t>
            </a:r>
            <a:r>
              <a:rPr lang="en-US" altLang="zh-CN" dirty="0"/>
              <a:t>XX</a:t>
            </a:r>
            <a:r>
              <a:rPr lang="zh-CN" altLang="en-US" dirty="0"/>
              <a:t>子方向</a:t>
            </a:r>
            <a:r>
              <a:rPr lang="en-US" altLang="zh-CN" dirty="0"/>
              <a:t>Tx-x</a:t>
            </a:r>
            <a:endParaRPr dirty="0"/>
          </a:p>
        </p:txBody>
      </p:sp>
      <p:pic>
        <p:nvPicPr>
          <p:cNvPr id="2" name="图片 1" descr="未标题-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692140"/>
            <a:ext cx="3822065" cy="1346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4AB48F0-0280-6C4F-BFD3-C9049E10B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29" y="697572"/>
            <a:ext cx="1704036" cy="8551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91273" y="2687216"/>
            <a:ext cx="2752531" cy="15542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注意：各个模块的内容排版可以根据自己的个人习惯进行排版，不需要完全按照模板，但需要包含模板中的基础信息</a:t>
            </a:r>
            <a:endParaRPr kumimoji="0" lang="zh-CN" altLang="en-US" sz="19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3854" y="6132018"/>
            <a:ext cx="7769922" cy="3847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注意：</a:t>
            </a:r>
            <a:r>
              <a:rPr kumimoji="0" lang="en-US" altLang="zh-CN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PPT</a:t>
            </a:r>
            <a:r>
              <a:rPr kumimoji="0" lang="zh-CN" altLang="en-US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讲解不超过</a:t>
            </a:r>
            <a:r>
              <a:rPr kumimoji="0" lang="en-US" altLang="zh-CN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20</a:t>
            </a:r>
            <a:r>
              <a:rPr kumimoji="0" lang="zh-CN" altLang="en-US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分钟，请控制</a:t>
            </a:r>
            <a:r>
              <a:rPr lang="en-US" altLang="zh-CN" dirty="0">
                <a:solidFill>
                  <a:srgbClr val="FF0000"/>
                </a:solidFill>
              </a:rPr>
              <a:t>PPT</a:t>
            </a:r>
            <a:r>
              <a:rPr lang="zh-CN" altLang="en-US" dirty="0">
                <a:solidFill>
                  <a:srgbClr val="FF0000"/>
                </a:solidFill>
              </a:rPr>
              <a:t>页数及内容，注意讲解速度</a:t>
            </a:r>
            <a:endParaRPr kumimoji="0" lang="en-US" altLang="zh-CN" sz="19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1" name="文本框 9"/>
          <p:cNvSpPr txBox="1"/>
          <p:nvPr/>
        </p:nvSpPr>
        <p:spPr>
          <a:xfrm>
            <a:off x="934985" y="82888"/>
            <a:ext cx="1022349" cy="10820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01</a:t>
            </a:r>
          </a:p>
        </p:txBody>
      </p:sp>
      <p:sp>
        <p:nvSpPr>
          <p:cNvPr id="463" name="矩形 47"/>
          <p:cNvSpPr txBox="1"/>
          <p:nvPr/>
        </p:nvSpPr>
        <p:spPr>
          <a:xfrm>
            <a:off x="2045080" y="393080"/>
            <a:ext cx="4256006" cy="461655"/>
          </a:xfrm>
          <a:prstGeom prst="rect">
            <a:avLst/>
          </a:prstGeom>
          <a:ln w="12700">
            <a:miter lim="400000"/>
          </a:ln>
        </p:spPr>
        <p:txBody>
          <a:bodyPr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个人经历简介</a:t>
            </a:r>
            <a:endParaRPr dirty="0"/>
          </a:p>
        </p:txBody>
      </p:sp>
      <p:grpSp>
        <p:nvGrpSpPr>
          <p:cNvPr id="5" name="组合 4"/>
          <p:cNvGrpSpPr/>
          <p:nvPr/>
        </p:nvGrpSpPr>
        <p:grpSpPr>
          <a:xfrm>
            <a:off x="1095267" y="1691662"/>
            <a:ext cx="10121209" cy="4365704"/>
            <a:chOff x="1268073" y="1828063"/>
            <a:chExt cx="8185150" cy="3530600"/>
          </a:xfrm>
        </p:grpSpPr>
        <p:sp>
          <p:nvSpPr>
            <p:cNvPr id="6" name="五边形 23">
              <a:extLst>
                <a:ext uri="{FF2B5EF4-FFF2-40B4-BE49-F238E27FC236}">
                  <a16:creationId xmlns:a16="http://schemas.microsoft.com/office/drawing/2014/main" xmlns="" id="{C20285A0-D7EF-4B64-B291-21C9909127D9}"/>
                </a:ext>
              </a:extLst>
            </p:cNvPr>
            <p:cNvSpPr/>
            <p:nvPr/>
          </p:nvSpPr>
          <p:spPr>
            <a:xfrm>
              <a:off x="1323636" y="1828063"/>
              <a:ext cx="2031999" cy="782638"/>
            </a:xfrm>
            <a:prstGeom prst="homePlate">
              <a:avLst>
                <a:gd name="adj" fmla="val 15230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en-US" altLang="zh-CN" sz="1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r>
                <a:rPr lang="zh-CN" altLang="en-US" sz="1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r>
                <a:rPr lang="zh-CN" altLang="en-US" sz="1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-XX</a:t>
              </a:r>
              <a:r>
                <a:rPr lang="zh-CN" altLang="en-US" sz="1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r>
                <a:rPr lang="zh-CN" altLang="en-US" sz="1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  <p:sp>
          <p:nvSpPr>
            <p:cNvPr id="7" name="燕尾形 24">
              <a:extLst>
                <a:ext uri="{FF2B5EF4-FFF2-40B4-BE49-F238E27FC236}">
                  <a16:creationId xmlns:a16="http://schemas.microsoft.com/office/drawing/2014/main" xmlns="" id="{DA1400B6-23B2-4AB4-8FE3-CF3C45F87A08}"/>
                </a:ext>
              </a:extLst>
            </p:cNvPr>
            <p:cNvSpPr/>
            <p:nvPr/>
          </p:nvSpPr>
          <p:spPr>
            <a:xfrm>
              <a:off x="3204823" y="1828063"/>
              <a:ext cx="2184400" cy="782638"/>
            </a:xfrm>
            <a:prstGeom prst="chevron">
              <a:avLst>
                <a:gd name="adj" fmla="val 14759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en-US" altLang="zh-CN" sz="1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r>
                <a:rPr lang="zh-CN" altLang="en-US" sz="1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r>
                <a:rPr lang="zh-CN" altLang="en-US" sz="1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 XX</a:t>
              </a:r>
              <a:r>
                <a:rPr lang="zh-CN" altLang="en-US" sz="1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r>
                <a:rPr lang="zh-CN" altLang="en-US" sz="1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  <p:sp>
          <p:nvSpPr>
            <p:cNvPr id="8" name="燕尾形 25">
              <a:extLst>
                <a:ext uri="{FF2B5EF4-FFF2-40B4-BE49-F238E27FC236}">
                  <a16:creationId xmlns:a16="http://schemas.microsoft.com/office/drawing/2014/main" xmlns="" id="{7614F964-5DD5-4D96-8F21-B5590EF7EA8A}"/>
                </a:ext>
              </a:extLst>
            </p:cNvPr>
            <p:cNvSpPr/>
            <p:nvPr/>
          </p:nvSpPr>
          <p:spPr>
            <a:xfrm>
              <a:off x="5238410" y="1828063"/>
              <a:ext cx="2182813" cy="782638"/>
            </a:xfrm>
            <a:prstGeom prst="chevron">
              <a:avLst>
                <a:gd name="adj" fmla="val 14759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en-US" altLang="zh-CN" sz="17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r>
                <a:rPr lang="zh-CN" altLang="en-US" sz="17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7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r>
                <a:rPr lang="zh-CN" altLang="en-US" sz="17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7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-XX</a:t>
              </a:r>
              <a:r>
                <a:rPr lang="zh-CN" altLang="en-US" sz="17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7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r>
                <a:rPr lang="zh-CN" altLang="en-US" sz="17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  <p:sp>
          <p:nvSpPr>
            <p:cNvPr id="9" name="燕尾形 26">
              <a:extLst>
                <a:ext uri="{FF2B5EF4-FFF2-40B4-BE49-F238E27FC236}">
                  <a16:creationId xmlns:a16="http://schemas.microsoft.com/office/drawing/2014/main" xmlns="" id="{155521EA-AA2C-496E-9337-4E974CD7ECF2}"/>
                </a:ext>
              </a:extLst>
            </p:cNvPr>
            <p:cNvSpPr/>
            <p:nvPr/>
          </p:nvSpPr>
          <p:spPr>
            <a:xfrm>
              <a:off x="7270410" y="1828063"/>
              <a:ext cx="2182813" cy="782638"/>
            </a:xfrm>
            <a:prstGeom prst="chevron">
              <a:avLst>
                <a:gd name="adj" fmla="val 14759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en-US" altLang="zh-CN" sz="17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r>
                <a:rPr lang="zh-CN" altLang="en-US" sz="17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7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r>
                <a:rPr lang="zh-CN" altLang="en-US" sz="17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月至今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D84F325F-1E43-4417-A859-203455C95856}"/>
                </a:ext>
              </a:extLst>
            </p:cNvPr>
            <p:cNvSpPr/>
            <p:nvPr/>
          </p:nvSpPr>
          <p:spPr>
            <a:xfrm>
              <a:off x="1268073" y="2856763"/>
              <a:ext cx="2033588" cy="10541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公司：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负责工作：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5235F470-9D0D-4920-8937-376679C5EFDA}"/>
                </a:ext>
              </a:extLst>
            </p:cNvPr>
            <p:cNvCxnSpPr/>
            <p:nvPr/>
          </p:nvCxnSpPr>
          <p:spPr>
            <a:xfrm>
              <a:off x="3204823" y="2610701"/>
              <a:ext cx="0" cy="27479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xmlns="" id="{48B9D408-BA7D-4F2E-95DE-041B22364C5F}"/>
                </a:ext>
              </a:extLst>
            </p:cNvPr>
            <p:cNvCxnSpPr/>
            <p:nvPr/>
          </p:nvCxnSpPr>
          <p:spPr>
            <a:xfrm>
              <a:off x="5247935" y="2610701"/>
              <a:ext cx="0" cy="27479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E2355E06-F8E5-4214-9125-B672DFBDBE1F}"/>
                </a:ext>
              </a:extLst>
            </p:cNvPr>
            <p:cNvCxnSpPr/>
            <p:nvPr/>
          </p:nvCxnSpPr>
          <p:spPr>
            <a:xfrm>
              <a:off x="7264060" y="2610701"/>
              <a:ext cx="0" cy="27479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FB4180C0-8683-458A-9F78-4432CA703E6E}"/>
                </a:ext>
              </a:extLst>
            </p:cNvPr>
            <p:cNvSpPr/>
            <p:nvPr/>
          </p:nvSpPr>
          <p:spPr>
            <a:xfrm>
              <a:off x="3212760" y="2856763"/>
              <a:ext cx="2035175" cy="10922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公司：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负责工作：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F4FC0DA6-A211-4573-B4BB-7DDD93FEA91B}"/>
                </a:ext>
              </a:extLst>
            </p:cNvPr>
            <p:cNvSpPr/>
            <p:nvPr/>
          </p:nvSpPr>
          <p:spPr>
            <a:xfrm>
              <a:off x="5255873" y="2856763"/>
              <a:ext cx="2035175" cy="10922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公司：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负责工作：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B0FFE605-481B-4673-AAF9-6D93BA82589E}"/>
                </a:ext>
              </a:extLst>
            </p:cNvPr>
            <p:cNvSpPr/>
            <p:nvPr/>
          </p:nvSpPr>
          <p:spPr>
            <a:xfrm>
              <a:off x="7264060" y="2856763"/>
              <a:ext cx="2035175" cy="10922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公司：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YY</a:t>
              </a:r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负责工作：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1" name="文本框 9"/>
          <p:cNvSpPr txBox="1"/>
          <p:nvPr/>
        </p:nvSpPr>
        <p:spPr>
          <a:xfrm>
            <a:off x="934985" y="82888"/>
            <a:ext cx="1022349" cy="10820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0</a:t>
            </a:r>
            <a:r>
              <a:rPr lang="en-US" altLang="zh-CN" dirty="0"/>
              <a:t>2</a:t>
            </a:r>
            <a:endParaRPr dirty="0"/>
          </a:p>
        </p:txBody>
      </p:sp>
      <p:sp>
        <p:nvSpPr>
          <p:cNvPr id="463" name="矩形 47"/>
          <p:cNvSpPr txBox="1"/>
          <p:nvPr/>
        </p:nvSpPr>
        <p:spPr>
          <a:xfrm>
            <a:off x="1957334" y="393080"/>
            <a:ext cx="10648952" cy="784820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所属团队的</a:t>
            </a:r>
            <a:r>
              <a:rPr lang="zh-CN" altLang="en-US" sz="3200" dirty="0"/>
              <a:t>年度</a:t>
            </a:r>
            <a:r>
              <a:rPr lang="en-US" altLang="zh-CN" dirty="0"/>
              <a:t>AMI</a:t>
            </a:r>
          </a:p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800" dirty="0">
                <a:solidFill>
                  <a:srgbClr val="FF0000"/>
                </a:solidFill>
              </a:rPr>
              <a:t>（说明：帮助评委了解所做工作和团队</a:t>
            </a:r>
            <a:r>
              <a:rPr lang="en-US" altLang="zh-CN" sz="1800" dirty="0">
                <a:solidFill>
                  <a:srgbClr val="FF0000"/>
                </a:solidFill>
              </a:rPr>
              <a:t>AMI</a:t>
            </a:r>
            <a:r>
              <a:rPr lang="zh-CN" altLang="en-US" sz="1800" dirty="0">
                <a:solidFill>
                  <a:srgbClr val="FF0000"/>
                </a:solidFill>
              </a:rPr>
              <a:t>关系，非必选项，如填写，展示时间不超过</a:t>
            </a:r>
            <a:r>
              <a:rPr lang="en-US" altLang="zh-CN" sz="1800" dirty="0">
                <a:solidFill>
                  <a:srgbClr val="FF0000"/>
                </a:solidFill>
              </a:rPr>
              <a:t>2min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endParaRPr sz="2800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06283"/>
              </p:ext>
            </p:extLst>
          </p:nvPr>
        </p:nvGraphicFramePr>
        <p:xfrm>
          <a:off x="457200" y="1438843"/>
          <a:ext cx="11214101" cy="5101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72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281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81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99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99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284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99605">
                <a:tc vMerge="1"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8236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1" name="文本框 9"/>
          <p:cNvSpPr txBox="1"/>
          <p:nvPr/>
        </p:nvSpPr>
        <p:spPr>
          <a:xfrm>
            <a:off x="934985" y="82888"/>
            <a:ext cx="1044515" cy="109260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0</a:t>
            </a:r>
            <a:r>
              <a:rPr lang="en-US" altLang="zh-CN" dirty="0"/>
              <a:t>3</a:t>
            </a:r>
            <a:endParaRPr dirty="0"/>
          </a:p>
        </p:txBody>
      </p:sp>
      <p:sp>
        <p:nvSpPr>
          <p:cNvPr id="463" name="矩形 47"/>
          <p:cNvSpPr txBox="1"/>
          <p:nvPr/>
        </p:nvSpPr>
        <p:spPr>
          <a:xfrm>
            <a:off x="2045079" y="393080"/>
            <a:ext cx="6500109" cy="461655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个人季度</a:t>
            </a:r>
            <a:r>
              <a:rPr lang="en-US" altLang="zh-CN" dirty="0"/>
              <a:t>OKR</a:t>
            </a:r>
            <a:r>
              <a:rPr lang="zh-CN" altLang="en-US" dirty="0"/>
              <a:t>及完成情况</a:t>
            </a:r>
            <a:endParaRPr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41776"/>
              </p:ext>
            </p:extLst>
          </p:nvPr>
        </p:nvGraphicFramePr>
        <p:xfrm>
          <a:off x="546100" y="1429985"/>
          <a:ext cx="11188699" cy="5148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11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26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625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2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41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KR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3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2019Q4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例：</a:t>
                      </a:r>
                      <a:endParaRPr lang="en-US" altLang="zh-CN" sz="16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6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</a:p>
                    <a:p>
                      <a:pPr algn="l"/>
                      <a:r>
                        <a:rPr lang="en-US" altLang="zh-CN" sz="16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endParaRPr lang="zh-CN" altLang="en-US" sz="16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例：</a:t>
                      </a:r>
                      <a:r>
                        <a:rPr lang="en-US" altLang="zh-CN" sz="16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，如有需填写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3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2019Q3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73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2018Q2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73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2018Q1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9965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1" name="文本框 9"/>
          <p:cNvSpPr txBox="1"/>
          <p:nvPr/>
        </p:nvSpPr>
        <p:spPr>
          <a:xfrm>
            <a:off x="934985" y="82888"/>
            <a:ext cx="1044515" cy="109260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0</a:t>
            </a:r>
            <a:r>
              <a:rPr lang="en-US" altLang="zh-CN" dirty="0"/>
              <a:t>4</a:t>
            </a:r>
            <a:endParaRPr dirty="0"/>
          </a:p>
        </p:txBody>
      </p:sp>
      <p:sp>
        <p:nvSpPr>
          <p:cNvPr id="463" name="矩形 47"/>
          <p:cNvSpPr txBox="1"/>
          <p:nvPr/>
        </p:nvSpPr>
        <p:spPr>
          <a:xfrm>
            <a:off x="2045080" y="393080"/>
            <a:ext cx="4256006" cy="461655"/>
          </a:xfrm>
          <a:prstGeom prst="rect">
            <a:avLst/>
          </a:prstGeom>
          <a:ln w="12700">
            <a:miter lim="400000"/>
          </a:ln>
        </p:spPr>
        <p:txBody>
          <a:bodyPr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重点项目介绍</a:t>
            </a:r>
            <a:endParaRPr dirty="0"/>
          </a:p>
        </p:txBody>
      </p:sp>
      <p:sp>
        <p:nvSpPr>
          <p:cNvPr id="6" name="文本框 5"/>
          <p:cNvSpPr txBox="1"/>
          <p:nvPr/>
        </p:nvSpPr>
        <p:spPr>
          <a:xfrm>
            <a:off x="600065" y="1579085"/>
            <a:ext cx="10998200" cy="389337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9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背景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：</a:t>
            </a:r>
            <a:endParaRPr lang="en-US" altLang="zh-CN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9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Wingdings" panose="05000000000000000000" pitchFamily="2" charset="2"/>
            </a:endParaRPr>
          </a:p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9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Wingdings" panose="05000000000000000000" pitchFamily="2" charset="2"/>
              </a:rPr>
              <a:t>问题：</a:t>
            </a:r>
            <a:endParaRPr kumimoji="0" lang="en-US" altLang="zh-CN" sz="19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Wingdings" panose="05000000000000000000" pitchFamily="2" charset="2"/>
            </a:endParaRPr>
          </a:p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9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Wingdings" panose="05000000000000000000" pitchFamily="2" charset="2"/>
            </a:endParaRPr>
          </a:p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9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Wingdings" panose="05000000000000000000" pitchFamily="2" charset="2"/>
            </a:endParaRPr>
          </a:p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解决方案：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（包括但不限于技术规划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框架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选型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路径等，可新增页面展示）</a:t>
            </a:r>
            <a:endParaRPr lang="en-US" altLang="zh-CN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9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Wingdings" panose="05000000000000000000" pitchFamily="2" charset="2"/>
            </a:endParaRPr>
          </a:p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9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Wingdings" panose="05000000000000000000" pitchFamily="2" charset="2"/>
              </a:rPr>
              <a:t>结果：</a:t>
            </a:r>
            <a:endParaRPr kumimoji="0" lang="zh-CN" altLang="en-US" sz="19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27397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1" name="文本框 9"/>
          <p:cNvSpPr txBox="1"/>
          <p:nvPr/>
        </p:nvSpPr>
        <p:spPr>
          <a:xfrm>
            <a:off x="934985" y="82888"/>
            <a:ext cx="1044515" cy="109260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0</a:t>
            </a:r>
            <a:r>
              <a:rPr lang="en-US" altLang="zh-CN" dirty="0"/>
              <a:t>5</a:t>
            </a:r>
            <a:endParaRPr dirty="0"/>
          </a:p>
        </p:txBody>
      </p:sp>
      <p:sp>
        <p:nvSpPr>
          <p:cNvPr id="463" name="矩形 47"/>
          <p:cNvSpPr txBox="1"/>
          <p:nvPr/>
        </p:nvSpPr>
        <p:spPr>
          <a:xfrm>
            <a:off x="2045080" y="393080"/>
            <a:ext cx="4256006" cy="461655"/>
          </a:xfrm>
          <a:prstGeom prst="rect">
            <a:avLst/>
          </a:prstGeom>
          <a:ln w="12700">
            <a:miter lim="400000"/>
          </a:ln>
        </p:spPr>
        <p:txBody>
          <a:bodyPr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代码展示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660400" y="1579085"/>
            <a:ext cx="8737600" cy="3810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9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代码地址</a:t>
            </a:r>
            <a:r>
              <a:rPr lang="zh-CN" altLang="en-US" b="1" dirty="0">
                <a:sym typeface="Wingdings" panose="05000000000000000000" pitchFamily="2" charset="2"/>
              </a:rPr>
              <a:t>：</a:t>
            </a:r>
            <a:r>
              <a:rPr lang="zh-CN" altLang="en-US" dirty="0">
                <a:solidFill>
                  <a:schemeClr val="tx2"/>
                </a:solidFill>
              </a:rPr>
              <a:t>请插入链接</a:t>
            </a:r>
            <a:endParaRPr kumimoji="0" lang="zh-CN" altLang="en-US" sz="190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0400" y="2074385"/>
            <a:ext cx="8737600" cy="3810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9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关键代码展示</a:t>
            </a:r>
            <a:r>
              <a:rPr lang="zh-CN" altLang="en-US" b="1" dirty="0">
                <a:sym typeface="Wingdings" panose="05000000000000000000" pitchFamily="2" charset="2"/>
              </a:rPr>
              <a:t>：</a:t>
            </a:r>
            <a:endParaRPr kumimoji="0" lang="zh-CN" altLang="en-US" sz="190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Calibri" panose="020F0502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400" y="5775179"/>
            <a:ext cx="7769922" cy="3847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注意：</a:t>
            </a:r>
            <a:r>
              <a:rPr kumimoji="0" lang="en-US" altLang="zh-CN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PPT</a:t>
            </a:r>
            <a:r>
              <a:rPr kumimoji="0" lang="zh-CN" altLang="en-US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讲解不超过</a:t>
            </a:r>
            <a:r>
              <a:rPr kumimoji="0" lang="en-US" altLang="zh-CN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20</a:t>
            </a:r>
            <a:r>
              <a:rPr kumimoji="0" lang="zh-CN" altLang="en-US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分钟，请控制</a:t>
            </a:r>
            <a:r>
              <a:rPr lang="en-US" altLang="zh-CN" dirty="0">
                <a:solidFill>
                  <a:srgbClr val="FF0000"/>
                </a:solidFill>
              </a:rPr>
              <a:t>PPT</a:t>
            </a:r>
            <a:r>
              <a:rPr lang="zh-CN" altLang="en-US" dirty="0">
                <a:solidFill>
                  <a:srgbClr val="FF0000"/>
                </a:solidFill>
              </a:rPr>
              <a:t>页数及内容，注意讲解速度</a:t>
            </a:r>
            <a:endParaRPr kumimoji="0" lang="en-US" altLang="zh-CN" sz="19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173374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HANK YOU！"/>
          <p:cNvSpPr txBox="1"/>
          <p:nvPr/>
        </p:nvSpPr>
        <p:spPr>
          <a:xfrm>
            <a:off x="3873722" y="2292261"/>
            <a:ext cx="4800156" cy="1069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THANK YOU！</a:t>
            </a:r>
          </a:p>
        </p:txBody>
      </p:sp>
      <p:pic>
        <p:nvPicPr>
          <p:cNvPr id="92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30" y="5952193"/>
            <a:ext cx="3903775" cy="14841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31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31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31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31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271</Words>
  <Application>Microsoft Office PowerPoint</Application>
  <PresentationFormat>宽屏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Open Sans</vt:lpstr>
      <vt:lpstr>Wingdings</vt:lpstr>
      <vt:lpstr>等线 Light</vt:lpstr>
      <vt:lpstr>微软雅黑</vt:lpstr>
      <vt:lpstr>Arial</vt:lpstr>
      <vt:lpstr>Calibri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甘远航</dc:creator>
  <cp:lastModifiedBy>YYInc.</cp:lastModifiedBy>
  <cp:revision>110</cp:revision>
  <dcterms:created xsi:type="dcterms:W3CDTF">2018-08-16T10:23:21Z</dcterms:created>
  <dcterms:modified xsi:type="dcterms:W3CDTF">2020-03-20T06:55:48Z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2052-1.2.4.354</vt:lpwstr>
  </property>
</Properties>
</file>