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5" r:id="rId2"/>
    <p:sldId id="257" r:id="rId3"/>
    <p:sldId id="258" r:id="rId4"/>
    <p:sldId id="261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62448-94C9-49D4-958F-D216FAB1B090}" v="172" dt="2025-06-04T17:38:16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 apostoli" userId="a7ba6265dab4ea6c" providerId="LiveId" clId="{18562448-94C9-49D4-958F-D216FAB1B090}"/>
    <pc:docChg chg="undo custSel addSld delSld modSld sldOrd">
      <pc:chgData name="magi apostoli" userId="a7ba6265dab4ea6c" providerId="LiveId" clId="{18562448-94C9-49D4-958F-D216FAB1B090}" dt="2025-06-04T17:38:51.169" v="2274" actId="1076"/>
      <pc:docMkLst>
        <pc:docMk/>
      </pc:docMkLst>
      <pc:sldChg chg="addSp delSp modSp del mod">
        <pc:chgData name="magi apostoli" userId="a7ba6265dab4ea6c" providerId="LiveId" clId="{18562448-94C9-49D4-958F-D216FAB1B090}" dt="2025-06-04T17:37:51.699" v="2247" actId="2696"/>
        <pc:sldMkLst>
          <pc:docMk/>
          <pc:sldMk cId="1332760821" sldId="256"/>
        </pc:sldMkLst>
        <pc:spChg chg="mod">
          <ac:chgData name="magi apostoli" userId="a7ba6265dab4ea6c" providerId="LiveId" clId="{18562448-94C9-49D4-958F-D216FAB1B090}" dt="2025-06-04T05:01:45.254" v="308" actId="403"/>
          <ac:spMkLst>
            <pc:docMk/>
            <pc:sldMk cId="1332760821" sldId="256"/>
            <ac:spMk id="2" creationId="{30F3BD59-683D-46DB-51EA-99046AC246E6}"/>
          </ac:spMkLst>
        </pc:spChg>
        <pc:spChg chg="mod">
          <ac:chgData name="magi apostoli" userId="a7ba6265dab4ea6c" providerId="LiveId" clId="{18562448-94C9-49D4-958F-D216FAB1B090}" dt="2025-06-04T17:36:59.641" v="2231" actId="1076"/>
          <ac:spMkLst>
            <pc:docMk/>
            <pc:sldMk cId="1332760821" sldId="256"/>
            <ac:spMk id="3" creationId="{1487565F-85A9-47A3-2B96-AF5CE5379D0B}"/>
          </ac:spMkLst>
        </pc:spChg>
        <pc:spChg chg="add mod">
          <ac:chgData name="magi apostoli" userId="a7ba6265dab4ea6c" providerId="LiveId" clId="{18562448-94C9-49D4-958F-D216FAB1B090}" dt="2025-06-04T05:01:17.863" v="297" actId="404"/>
          <ac:spMkLst>
            <pc:docMk/>
            <pc:sldMk cId="1332760821" sldId="256"/>
            <ac:spMk id="5" creationId="{AC579763-B86C-5EA1-1999-9C2C939F1CFA}"/>
          </ac:spMkLst>
        </pc:spChg>
        <pc:picChg chg="del mod">
          <ac:chgData name="magi apostoli" userId="a7ba6265dab4ea6c" providerId="LiveId" clId="{18562448-94C9-49D4-958F-D216FAB1B090}" dt="2025-06-04T17:36:40.567" v="2225" actId="478"/>
          <ac:picMkLst>
            <pc:docMk/>
            <pc:sldMk cId="1332760821" sldId="256"/>
            <ac:picMk id="4" creationId="{9EB2FBCB-3648-F6F3-7978-0D583AA3727D}"/>
          </ac:picMkLst>
        </pc:picChg>
      </pc:sldChg>
      <pc:sldChg chg="addSp delSp modSp new mod setBg">
        <pc:chgData name="magi apostoli" userId="a7ba6265dab4ea6c" providerId="LiveId" clId="{18562448-94C9-49D4-958F-D216FAB1B090}" dt="2025-06-04T17:32:58.814" v="2118" actId="478"/>
        <pc:sldMkLst>
          <pc:docMk/>
          <pc:sldMk cId="746748478" sldId="257"/>
        </pc:sldMkLst>
        <pc:spChg chg="mod">
          <ac:chgData name="magi apostoli" userId="a7ba6265dab4ea6c" providerId="LiveId" clId="{18562448-94C9-49D4-958F-D216FAB1B090}" dt="2025-06-04T17:20:10.929" v="1756" actId="1076"/>
          <ac:spMkLst>
            <pc:docMk/>
            <pc:sldMk cId="746748478" sldId="257"/>
            <ac:spMk id="2" creationId="{44ECCB05-0C53-40E1-0E6D-22955F65AA1D}"/>
          </ac:spMkLst>
        </pc:spChg>
        <pc:spChg chg="del">
          <ac:chgData name="magi apostoli" userId="a7ba6265dab4ea6c" providerId="LiveId" clId="{18562448-94C9-49D4-958F-D216FAB1B090}" dt="2025-06-04T15:28:24.627" v="310"/>
          <ac:spMkLst>
            <pc:docMk/>
            <pc:sldMk cId="746748478" sldId="257"/>
            <ac:spMk id="3" creationId="{2697ED19-642A-48ED-E132-28911E8DAF6B}"/>
          </ac:spMkLst>
        </pc:spChg>
        <pc:spChg chg="del mod">
          <ac:chgData name="magi apostoli" userId="a7ba6265dab4ea6c" providerId="LiveId" clId="{18562448-94C9-49D4-958F-D216FAB1B090}" dt="2025-06-04T16:26:15.878" v="823" actId="478"/>
          <ac:spMkLst>
            <pc:docMk/>
            <pc:sldMk cId="746748478" sldId="257"/>
            <ac:spMk id="4" creationId="{8E89776A-A185-67A9-4CDF-D0FF69F918AB}"/>
          </ac:spMkLst>
        </pc:spChg>
        <pc:spChg chg="del mod">
          <ac:chgData name="magi apostoli" userId="a7ba6265dab4ea6c" providerId="LiveId" clId="{18562448-94C9-49D4-958F-D216FAB1B090}" dt="2025-06-04T16:26:13.359" v="822" actId="478"/>
          <ac:spMkLst>
            <pc:docMk/>
            <pc:sldMk cId="746748478" sldId="257"/>
            <ac:spMk id="5" creationId="{B0D7C24B-BB5B-647A-0839-205F677D7105}"/>
          </ac:spMkLst>
        </pc:spChg>
        <pc:spChg chg="del mod ord">
          <ac:chgData name="magi apostoli" userId="a7ba6265dab4ea6c" providerId="LiveId" clId="{18562448-94C9-49D4-958F-D216FAB1B090}" dt="2025-06-04T17:32:58.814" v="2118" actId="478"/>
          <ac:spMkLst>
            <pc:docMk/>
            <pc:sldMk cId="746748478" sldId="257"/>
            <ac:spMk id="6" creationId="{24950D63-B09E-4219-3576-A822EEA872EB}"/>
          </ac:spMkLst>
        </pc:spChg>
        <pc:spChg chg="add del mod">
          <ac:chgData name="magi apostoli" userId="a7ba6265dab4ea6c" providerId="LiveId" clId="{18562448-94C9-49D4-958F-D216FAB1B090}" dt="2025-06-04T15:31:45.655" v="596" actId="26606"/>
          <ac:spMkLst>
            <pc:docMk/>
            <pc:sldMk cId="746748478" sldId="257"/>
            <ac:spMk id="9" creationId="{FDFBD32A-D9A7-C71E-9EF5-B46A52C92454}"/>
          </ac:spMkLst>
        </pc:spChg>
        <pc:spChg chg="add del">
          <ac:chgData name="magi apostoli" userId="a7ba6265dab4ea6c" providerId="LiveId" clId="{18562448-94C9-49D4-958F-D216FAB1B090}" dt="2025-06-04T15:31:39.816" v="593" actId="26606"/>
          <ac:spMkLst>
            <pc:docMk/>
            <pc:sldMk cId="746748478" sldId="257"/>
            <ac:spMk id="12" creationId="{A99D947B-1B59-4322-8CF2-73E813419999}"/>
          </ac:spMkLst>
        </pc:spChg>
        <pc:spChg chg="add del">
          <ac:chgData name="magi apostoli" userId="a7ba6265dab4ea6c" providerId="LiveId" clId="{18562448-94C9-49D4-958F-D216FAB1B090}" dt="2025-06-04T15:31:39.816" v="593" actId="26606"/>
          <ac:spMkLst>
            <pc:docMk/>
            <pc:sldMk cId="746748478" sldId="257"/>
            <ac:spMk id="13" creationId="{D803427E-36C0-4811-BE64-ACF653F6AA93}"/>
          </ac:spMkLst>
        </pc:spChg>
        <pc:spChg chg="add del">
          <ac:chgData name="magi apostoli" userId="a7ba6265dab4ea6c" providerId="LiveId" clId="{18562448-94C9-49D4-958F-D216FAB1B090}" dt="2025-06-04T15:28:49.356" v="315" actId="26606"/>
          <ac:spMkLst>
            <pc:docMk/>
            <pc:sldMk cId="746748478" sldId="257"/>
            <ac:spMk id="14" creationId="{DF77EA1D-CD58-47D1-895E-0E74AE5D1508}"/>
          </ac:spMkLst>
        </pc:spChg>
        <pc:spChg chg="add del">
          <ac:chgData name="magi apostoli" userId="a7ba6265dab4ea6c" providerId="LiveId" clId="{18562448-94C9-49D4-958F-D216FAB1B090}" dt="2025-06-04T15:28:41.982" v="313" actId="26606"/>
          <ac:spMkLst>
            <pc:docMk/>
            <pc:sldMk cId="746748478" sldId="257"/>
            <ac:spMk id="15" creationId="{B551C3B6-A0D6-43F6-9F68-13666CDA5C09}"/>
          </ac:spMkLst>
        </pc:spChg>
        <pc:spChg chg="add del">
          <ac:chgData name="magi apostoli" userId="a7ba6265dab4ea6c" providerId="LiveId" clId="{18562448-94C9-49D4-958F-D216FAB1B090}" dt="2025-06-04T15:28:49.356" v="315" actId="26606"/>
          <ac:spMkLst>
            <pc:docMk/>
            <pc:sldMk cId="746748478" sldId="257"/>
            <ac:spMk id="16" creationId="{30A2F27B-AF82-4F47-887C-2B4B9878E47C}"/>
          </ac:spMkLst>
        </pc:spChg>
        <pc:spChg chg="add del">
          <ac:chgData name="magi apostoli" userId="a7ba6265dab4ea6c" providerId="LiveId" clId="{18562448-94C9-49D4-958F-D216FAB1B090}" dt="2025-06-04T15:28:41.982" v="313" actId="26606"/>
          <ac:spMkLst>
            <pc:docMk/>
            <pc:sldMk cId="746748478" sldId="257"/>
            <ac:spMk id="17" creationId="{24EF3E42-675E-4E84-AA5A-E233060C0D3C}"/>
          </ac:spMkLst>
        </pc:spChg>
        <pc:spChg chg="add del">
          <ac:chgData name="magi apostoli" userId="a7ba6265dab4ea6c" providerId="LiveId" clId="{18562448-94C9-49D4-958F-D216FAB1B090}" dt="2025-06-04T15:28:49.356" v="315" actId="26606"/>
          <ac:spMkLst>
            <pc:docMk/>
            <pc:sldMk cId="746748478" sldId="257"/>
            <ac:spMk id="18" creationId="{C73DAA41-976B-4A7A-91F5-FD48E43455A2}"/>
          </ac:spMkLst>
        </pc:spChg>
        <pc:spChg chg="add del">
          <ac:chgData name="magi apostoli" userId="a7ba6265dab4ea6c" providerId="LiveId" clId="{18562448-94C9-49D4-958F-D216FAB1B090}" dt="2025-06-04T15:28:41.982" v="313" actId="26606"/>
          <ac:spMkLst>
            <pc:docMk/>
            <pc:sldMk cId="746748478" sldId="257"/>
            <ac:spMk id="19" creationId="{0F3B65B4-B443-446A-9981-E6E89B0B75C1}"/>
          </ac:spMkLst>
        </pc:spChg>
        <pc:spChg chg="add del">
          <ac:chgData name="magi apostoli" userId="a7ba6265dab4ea6c" providerId="LiveId" clId="{18562448-94C9-49D4-958F-D216FAB1B090}" dt="2025-06-04T15:28:41.982" v="313" actId="26606"/>
          <ac:spMkLst>
            <pc:docMk/>
            <pc:sldMk cId="746748478" sldId="257"/>
            <ac:spMk id="21" creationId="{0A9CD935-5B3A-44F4-9F19-CFFDBD2A838C}"/>
          </ac:spMkLst>
        </pc:spChg>
        <pc:spChg chg="add del">
          <ac:chgData name="magi apostoli" userId="a7ba6265dab4ea6c" providerId="LiveId" clId="{18562448-94C9-49D4-958F-D216FAB1B090}" dt="2025-06-04T15:31:39.816" v="593" actId="26606"/>
          <ac:spMkLst>
            <pc:docMk/>
            <pc:sldMk cId="746748478" sldId="257"/>
            <ac:spMk id="24" creationId="{D9231370-89C4-4981-8C91-A3F3D1146CEB}"/>
          </ac:spMkLst>
        </pc:spChg>
        <pc:spChg chg="add del">
          <ac:chgData name="magi apostoli" userId="a7ba6265dab4ea6c" providerId="LiveId" clId="{18562448-94C9-49D4-958F-D216FAB1B090}" dt="2025-06-04T15:28:49.356" v="315" actId="26606"/>
          <ac:spMkLst>
            <pc:docMk/>
            <pc:sldMk cId="746748478" sldId="257"/>
            <ac:spMk id="27" creationId="{FDFBD32A-D9A7-C71E-9EF5-B46A52C92454}"/>
          </ac:spMkLst>
        </pc:spChg>
        <pc:spChg chg="add del">
          <ac:chgData name="magi apostoli" userId="a7ba6265dab4ea6c" providerId="LiveId" clId="{18562448-94C9-49D4-958F-D216FAB1B090}" dt="2025-06-04T15:31:45.636" v="595" actId="26606"/>
          <ac:spMkLst>
            <pc:docMk/>
            <pc:sldMk cId="746748478" sldId="257"/>
            <ac:spMk id="31" creationId="{0FD88411-503D-41A0-BB5E-1C5AC70351ED}"/>
          </ac:spMkLst>
        </pc:spChg>
        <pc:spChg chg="add del">
          <ac:chgData name="magi apostoli" userId="a7ba6265dab4ea6c" providerId="LiveId" clId="{18562448-94C9-49D4-958F-D216FAB1B090}" dt="2025-06-04T15:31:45.636" v="595" actId="26606"/>
          <ac:spMkLst>
            <pc:docMk/>
            <pc:sldMk cId="746748478" sldId="257"/>
            <ac:spMk id="32" creationId="{0448CEF0-D07B-484A-9005-35C372FF184E}"/>
          </ac:spMkLst>
        </pc:spChg>
        <pc:spChg chg="add del">
          <ac:chgData name="magi apostoli" userId="a7ba6265dab4ea6c" providerId="LiveId" clId="{18562448-94C9-49D4-958F-D216FAB1B090}" dt="2025-06-04T15:31:45.636" v="595" actId="26606"/>
          <ac:spMkLst>
            <pc:docMk/>
            <pc:sldMk cId="746748478" sldId="257"/>
            <ac:spMk id="33" creationId="{015CAE92-A031-4F85-8B52-4959DB81999F}"/>
          </ac:spMkLst>
        </pc:spChg>
        <pc:spChg chg="add">
          <ac:chgData name="magi apostoli" userId="a7ba6265dab4ea6c" providerId="LiveId" clId="{18562448-94C9-49D4-958F-D216FAB1B090}" dt="2025-06-04T15:31:45.655" v="596" actId="26606"/>
          <ac:spMkLst>
            <pc:docMk/>
            <pc:sldMk cId="746748478" sldId="257"/>
            <ac:spMk id="38" creationId="{6F769E14-42A1-4194-9915-A3C3F12B078B}"/>
          </ac:spMkLst>
        </pc:spChg>
        <pc:spChg chg="add">
          <ac:chgData name="magi apostoli" userId="a7ba6265dab4ea6c" providerId="LiveId" clId="{18562448-94C9-49D4-958F-D216FAB1B090}" dt="2025-06-04T15:31:45.655" v="596" actId="26606"/>
          <ac:spMkLst>
            <pc:docMk/>
            <pc:sldMk cId="746748478" sldId="257"/>
            <ac:spMk id="39" creationId="{54B4AC2F-67D3-4029-9050-8F70D701EC0C}"/>
          </ac:spMkLst>
        </pc:spChg>
        <pc:spChg chg="add">
          <ac:chgData name="magi apostoli" userId="a7ba6265dab4ea6c" providerId="LiveId" clId="{18562448-94C9-49D4-958F-D216FAB1B090}" dt="2025-06-04T15:31:45.655" v="596" actId="26606"/>
          <ac:spMkLst>
            <pc:docMk/>
            <pc:sldMk cId="746748478" sldId="257"/>
            <ac:spMk id="40" creationId="{1E43F547-8690-4CB0-A621-415F429D5CBA}"/>
          </ac:spMkLst>
        </pc:spChg>
        <pc:graphicFrameChg chg="add del mod">
          <ac:chgData name="magi apostoli" userId="a7ba6265dab4ea6c" providerId="LiveId" clId="{18562448-94C9-49D4-958F-D216FAB1B090}" dt="2025-06-04T15:28:33.159" v="311" actId="478"/>
          <ac:graphicFrameMkLst>
            <pc:docMk/>
            <pc:sldMk cId="746748478" sldId="257"/>
            <ac:graphicFrameMk id="7" creationId="{3AAAD6B3-C0F6-B7C8-8D36-52A8DDECF3B4}"/>
          </ac:graphicFrameMkLst>
        </pc:graphicFrameChg>
        <pc:graphicFrameChg chg="add del">
          <ac:chgData name="magi apostoli" userId="a7ba6265dab4ea6c" providerId="LiveId" clId="{18562448-94C9-49D4-958F-D216FAB1B090}" dt="2025-06-04T15:31:39.816" v="593" actId="26606"/>
          <ac:graphicFrameMkLst>
            <pc:docMk/>
            <pc:sldMk cId="746748478" sldId="257"/>
            <ac:graphicFrameMk id="29" creationId="{F79062CB-AC2F-04AB-AFE5-287709E47316}"/>
          </ac:graphicFrameMkLst>
        </pc:graphicFrameChg>
        <pc:graphicFrameChg chg="add del">
          <ac:chgData name="magi apostoli" userId="a7ba6265dab4ea6c" providerId="LiveId" clId="{18562448-94C9-49D4-958F-D216FAB1B090}" dt="2025-06-04T15:31:45.636" v="595" actId="26606"/>
          <ac:graphicFrameMkLst>
            <pc:docMk/>
            <pc:sldMk cId="746748478" sldId="257"/>
            <ac:graphicFrameMk id="36" creationId="{578CF680-8796-C891-A989-3E273F8F660A}"/>
          </ac:graphicFrameMkLst>
        </pc:graphicFrameChg>
        <pc:graphicFrameChg chg="add">
          <ac:chgData name="magi apostoli" userId="a7ba6265dab4ea6c" providerId="LiveId" clId="{18562448-94C9-49D4-958F-D216FAB1B090}" dt="2025-06-04T15:31:45.655" v="596" actId="26606"/>
          <ac:graphicFrameMkLst>
            <pc:docMk/>
            <pc:sldMk cId="746748478" sldId="257"/>
            <ac:graphicFrameMk id="43" creationId="{0BC2E4D1-4B99-ADAC-0367-5447FAB0A2CC}"/>
          </ac:graphicFrameMkLst>
        </pc:graphicFrameChg>
        <pc:picChg chg="add del">
          <ac:chgData name="magi apostoli" userId="a7ba6265dab4ea6c" providerId="LiveId" clId="{18562448-94C9-49D4-958F-D216FAB1B090}" dt="2025-06-04T15:28:41.982" v="313" actId="26606"/>
          <ac:picMkLst>
            <pc:docMk/>
            <pc:sldMk cId="746748478" sldId="257"/>
            <ac:picMk id="11" creationId="{3F4D938B-8055-57A4-28F9-81AB1A5DBE78}"/>
          </ac:picMkLst>
        </pc:picChg>
        <pc:cxnChg chg="add del">
          <ac:chgData name="magi apostoli" userId="a7ba6265dab4ea6c" providerId="LiveId" clId="{18562448-94C9-49D4-958F-D216FAB1B090}" dt="2025-06-04T15:28:49.356" v="315" actId="26606"/>
          <ac:cxnSpMkLst>
            <pc:docMk/>
            <pc:sldMk cId="746748478" sldId="257"/>
            <ac:cxnSpMk id="22" creationId="{E4F40788-FC62-4F28-9E98-39731231742E}"/>
          </ac:cxnSpMkLst>
        </pc:cxnChg>
        <pc:cxnChg chg="add del">
          <ac:chgData name="magi apostoli" userId="a7ba6265dab4ea6c" providerId="LiveId" clId="{18562448-94C9-49D4-958F-D216FAB1B090}" dt="2025-06-04T15:31:39.816" v="593" actId="26606"/>
          <ac:cxnSpMkLst>
            <pc:docMk/>
            <pc:sldMk cId="746748478" sldId="257"/>
            <ac:cxnSpMk id="26" creationId="{474D4826-9FF4-4E17-AB42-146B76BD3223}"/>
          </ac:cxnSpMkLst>
        </pc:cxnChg>
        <pc:cxnChg chg="add del">
          <ac:chgData name="magi apostoli" userId="a7ba6265dab4ea6c" providerId="LiveId" clId="{18562448-94C9-49D4-958F-D216FAB1B090}" dt="2025-06-04T15:31:45.636" v="595" actId="26606"/>
          <ac:cxnSpMkLst>
            <pc:docMk/>
            <pc:sldMk cId="746748478" sldId="257"/>
            <ac:cxnSpMk id="34" creationId="{89A06E1F-9CD9-4689-B2ED-766AD195AFDB}"/>
          </ac:cxnSpMkLst>
        </pc:cxnChg>
        <pc:cxnChg chg="add">
          <ac:chgData name="magi apostoli" userId="a7ba6265dab4ea6c" providerId="LiveId" clId="{18562448-94C9-49D4-958F-D216FAB1B090}" dt="2025-06-04T15:31:45.655" v="596" actId="26606"/>
          <ac:cxnSpMkLst>
            <pc:docMk/>
            <pc:sldMk cId="746748478" sldId="257"/>
            <ac:cxnSpMk id="41" creationId="{C43453A4-E672-4E99-828D-61F490D03F71}"/>
          </ac:cxnSpMkLst>
        </pc:cxnChg>
      </pc:sldChg>
      <pc:sldChg chg="addSp delSp modSp new mod setBg addAnim">
        <pc:chgData name="magi apostoli" userId="a7ba6265dab4ea6c" providerId="LiveId" clId="{18562448-94C9-49D4-958F-D216FAB1B090}" dt="2025-06-04T17:35:46.778" v="2222" actId="1076"/>
        <pc:sldMkLst>
          <pc:docMk/>
          <pc:sldMk cId="1044114973" sldId="258"/>
        </pc:sldMkLst>
        <pc:spChg chg="mod">
          <ac:chgData name="magi apostoli" userId="a7ba6265dab4ea6c" providerId="LiveId" clId="{18562448-94C9-49D4-958F-D216FAB1B090}" dt="2025-06-04T17:35:41.866" v="2221" actId="20577"/>
          <ac:spMkLst>
            <pc:docMk/>
            <pc:sldMk cId="1044114973" sldId="258"/>
            <ac:spMk id="2" creationId="{A1CE2F88-FE9B-4E42-6905-4FE6EFDD49C1}"/>
          </ac:spMkLst>
        </pc:spChg>
        <pc:spChg chg="del mod">
          <ac:chgData name="magi apostoli" userId="a7ba6265dab4ea6c" providerId="LiveId" clId="{18562448-94C9-49D4-958F-D216FAB1B090}" dt="2025-06-04T15:36:10.581" v="716" actId="478"/>
          <ac:spMkLst>
            <pc:docMk/>
            <pc:sldMk cId="1044114973" sldId="258"/>
            <ac:spMk id="3" creationId="{68B4F6D4-426E-5796-EF8C-11471CB4AA25}"/>
          </ac:spMkLst>
        </pc:spChg>
        <pc:spChg chg="del mod">
          <ac:chgData name="magi apostoli" userId="a7ba6265dab4ea6c" providerId="LiveId" clId="{18562448-94C9-49D4-958F-D216FAB1B090}" dt="2025-06-04T15:36:43.158" v="724" actId="478"/>
          <ac:spMkLst>
            <pc:docMk/>
            <pc:sldMk cId="1044114973" sldId="258"/>
            <ac:spMk id="4" creationId="{71555356-E00B-E166-41EE-CFEF8BFDF0BC}"/>
          </ac:spMkLst>
        </pc:spChg>
        <pc:spChg chg="del mod">
          <ac:chgData name="magi apostoli" userId="a7ba6265dab4ea6c" providerId="LiveId" clId="{18562448-94C9-49D4-958F-D216FAB1B090}" dt="2025-06-04T17:35:31.614" v="2210" actId="478"/>
          <ac:spMkLst>
            <pc:docMk/>
            <pc:sldMk cId="1044114973" sldId="258"/>
            <ac:spMk id="5" creationId="{1FC41E30-BAF7-0CC0-4358-A7E3CA3B8B8D}"/>
          </ac:spMkLst>
        </pc:spChg>
        <pc:spChg chg="mod ord">
          <ac:chgData name="magi apostoli" userId="a7ba6265dab4ea6c" providerId="LiveId" clId="{18562448-94C9-49D4-958F-D216FAB1B090}" dt="2025-06-04T15:32:28.183" v="597" actId="26606"/>
          <ac:spMkLst>
            <pc:docMk/>
            <pc:sldMk cId="1044114973" sldId="258"/>
            <ac:spMk id="6" creationId="{FD6720F9-9DC9-10CF-3D99-AB6DBA369623}"/>
          </ac:spMkLst>
        </pc:spChg>
        <pc:spChg chg="add del mod">
          <ac:chgData name="magi apostoli" userId="a7ba6265dab4ea6c" providerId="LiveId" clId="{18562448-94C9-49D4-958F-D216FAB1B090}" dt="2025-06-04T15:36:13.271" v="717" actId="478"/>
          <ac:spMkLst>
            <pc:docMk/>
            <pc:sldMk cId="1044114973" sldId="258"/>
            <ac:spMk id="9" creationId="{D1DB5D03-DEA1-90A1-2BC3-82EE35CD635E}"/>
          </ac:spMkLst>
        </pc:spChg>
        <pc:spChg chg="add">
          <ac:chgData name="magi apostoli" userId="a7ba6265dab4ea6c" providerId="LiveId" clId="{18562448-94C9-49D4-958F-D216FAB1B090}" dt="2025-06-04T15:32:28.183" v="597" actId="26606"/>
          <ac:spMkLst>
            <pc:docMk/>
            <pc:sldMk cId="1044114973" sldId="258"/>
            <ac:spMk id="12" creationId="{24EF3E42-675E-4E84-AA5A-E233060C0D3C}"/>
          </ac:spMkLst>
        </pc:spChg>
        <pc:spChg chg="add">
          <ac:chgData name="magi apostoli" userId="a7ba6265dab4ea6c" providerId="LiveId" clId="{18562448-94C9-49D4-958F-D216FAB1B090}" dt="2025-06-04T15:32:28.183" v="597" actId="26606"/>
          <ac:spMkLst>
            <pc:docMk/>
            <pc:sldMk cId="1044114973" sldId="258"/>
            <ac:spMk id="14" creationId="{0F3B65B4-B443-446A-9981-E6E89B0B75C1}"/>
          </ac:spMkLst>
        </pc:spChg>
        <pc:spChg chg="add">
          <ac:chgData name="magi apostoli" userId="a7ba6265dab4ea6c" providerId="LiveId" clId="{18562448-94C9-49D4-958F-D216FAB1B090}" dt="2025-06-04T15:32:28.183" v="597" actId="26606"/>
          <ac:spMkLst>
            <pc:docMk/>
            <pc:sldMk cId="1044114973" sldId="258"/>
            <ac:spMk id="16" creationId="{12FD6970-15B8-49A1-B818-28F5A444F8CA}"/>
          </ac:spMkLst>
        </pc:spChg>
        <pc:picChg chg="add del mod">
          <ac:chgData name="magi apostoli" userId="a7ba6265dab4ea6c" providerId="LiveId" clId="{18562448-94C9-49D4-958F-D216FAB1B090}" dt="2025-06-04T17:35:46.778" v="2222" actId="1076"/>
          <ac:picMkLst>
            <pc:docMk/>
            <pc:sldMk cId="1044114973" sldId="258"/>
            <ac:picMk id="8" creationId="{AF7B2FC3-86BF-A82B-026C-0E98F6712AFA}"/>
          </ac:picMkLst>
        </pc:picChg>
        <pc:cxnChg chg="add">
          <ac:chgData name="magi apostoli" userId="a7ba6265dab4ea6c" providerId="LiveId" clId="{18562448-94C9-49D4-958F-D216FAB1B090}" dt="2025-06-04T15:32:28.183" v="597" actId="26606"/>
          <ac:cxnSpMkLst>
            <pc:docMk/>
            <pc:sldMk cId="1044114973" sldId="258"/>
            <ac:cxnSpMk id="20" creationId="{94DCE841-D2A0-408E-8F2F-990D0105E2FE}"/>
          </ac:cxnSpMkLst>
        </pc:cxnChg>
      </pc:sldChg>
      <pc:sldChg chg="modSp new del mod">
        <pc:chgData name="magi apostoli" userId="a7ba6265dab4ea6c" providerId="LiveId" clId="{18562448-94C9-49D4-958F-D216FAB1B090}" dt="2025-06-04T16:25:39.954" v="819" actId="2696"/>
        <pc:sldMkLst>
          <pc:docMk/>
          <pc:sldMk cId="3042406616" sldId="259"/>
        </pc:sldMkLst>
        <pc:spChg chg="mod">
          <ac:chgData name="magi apostoli" userId="a7ba6265dab4ea6c" providerId="LiveId" clId="{18562448-94C9-49D4-958F-D216FAB1B090}" dt="2025-06-04T04:59:42.976" v="195" actId="20577"/>
          <ac:spMkLst>
            <pc:docMk/>
            <pc:sldMk cId="3042406616" sldId="259"/>
            <ac:spMk id="2" creationId="{5A7663B1-872B-F518-F267-59F2ADDB5162}"/>
          </ac:spMkLst>
        </pc:spChg>
      </pc:sldChg>
      <pc:sldChg chg="addSp delSp modSp new mod setBg">
        <pc:chgData name="magi apostoli" userId="a7ba6265dab4ea6c" providerId="LiveId" clId="{18562448-94C9-49D4-958F-D216FAB1B090}" dt="2025-06-04T17:34:14.411" v="2197" actId="20577"/>
        <pc:sldMkLst>
          <pc:docMk/>
          <pc:sldMk cId="800671699" sldId="260"/>
        </pc:sldMkLst>
        <pc:spChg chg="mod">
          <ac:chgData name="magi apostoli" userId="a7ba6265dab4ea6c" providerId="LiveId" clId="{18562448-94C9-49D4-958F-D216FAB1B090}" dt="2025-06-04T16:41:05.251" v="940" actId="108"/>
          <ac:spMkLst>
            <pc:docMk/>
            <pc:sldMk cId="800671699" sldId="260"/>
            <ac:spMk id="2" creationId="{A823A180-81FD-53B2-C189-7F4F41DD969B}"/>
          </ac:spMkLst>
        </pc:spChg>
        <pc:spChg chg="del">
          <ac:chgData name="magi apostoli" userId="a7ba6265dab4ea6c" providerId="LiveId" clId="{18562448-94C9-49D4-958F-D216FAB1B090}" dt="2025-06-04T16:24:12.496" v="757" actId="478"/>
          <ac:spMkLst>
            <pc:docMk/>
            <pc:sldMk cId="800671699" sldId="260"/>
            <ac:spMk id="3" creationId="{5A273287-672F-820D-3265-AD299191F692}"/>
          </ac:spMkLst>
        </pc:spChg>
        <pc:spChg chg="del mod">
          <ac:chgData name="magi apostoli" userId="a7ba6265dab4ea6c" providerId="LiveId" clId="{18562448-94C9-49D4-958F-D216FAB1B090}" dt="2025-06-04T16:42:35.368" v="954" actId="478"/>
          <ac:spMkLst>
            <pc:docMk/>
            <pc:sldMk cId="800671699" sldId="260"/>
            <ac:spMk id="4" creationId="{00357920-B7DD-D23B-38E1-8AFC03E5E1A1}"/>
          </ac:spMkLst>
        </pc:spChg>
        <pc:spChg chg="del mod">
          <ac:chgData name="magi apostoli" userId="a7ba6265dab4ea6c" providerId="LiveId" clId="{18562448-94C9-49D4-958F-D216FAB1B090}" dt="2025-06-04T16:42:32.402" v="953" actId="478"/>
          <ac:spMkLst>
            <pc:docMk/>
            <pc:sldMk cId="800671699" sldId="260"/>
            <ac:spMk id="5" creationId="{A693D169-8595-74E3-8CA1-2161C20424FC}"/>
          </ac:spMkLst>
        </pc:spChg>
        <pc:spChg chg="del mod ord">
          <ac:chgData name="magi apostoli" userId="a7ba6265dab4ea6c" providerId="LiveId" clId="{18562448-94C9-49D4-958F-D216FAB1B090}" dt="2025-06-04T16:26:28.109" v="826" actId="478"/>
          <ac:spMkLst>
            <pc:docMk/>
            <pc:sldMk cId="800671699" sldId="260"/>
            <ac:spMk id="6" creationId="{47AD9C6A-6AE0-E7AB-ED85-F9B38C8955C0}"/>
          </ac:spMkLst>
        </pc:spChg>
        <pc:spChg chg="add mod">
          <ac:chgData name="magi apostoli" userId="a7ba6265dab4ea6c" providerId="LiveId" clId="{18562448-94C9-49D4-958F-D216FAB1B090}" dt="2025-06-04T17:34:14.411" v="2197" actId="20577"/>
          <ac:spMkLst>
            <pc:docMk/>
            <pc:sldMk cId="800671699" sldId="260"/>
            <ac:spMk id="9" creationId="{049CF557-52DF-94EF-7618-3FE1998BD425}"/>
          </ac:spMkLst>
        </pc:spChg>
        <pc:spChg chg="add del">
          <ac:chgData name="magi apostoli" userId="a7ba6265dab4ea6c" providerId="LiveId" clId="{18562448-94C9-49D4-958F-D216FAB1B090}" dt="2025-06-04T16:24:27.545" v="760" actId="26606"/>
          <ac:spMkLst>
            <pc:docMk/>
            <pc:sldMk cId="800671699" sldId="260"/>
            <ac:spMk id="13" creationId="{B551C3B6-A0D6-43F6-9F68-13666CDA5C09}"/>
          </ac:spMkLst>
        </pc:spChg>
        <pc:spChg chg="add del">
          <ac:chgData name="magi apostoli" userId="a7ba6265dab4ea6c" providerId="LiveId" clId="{18562448-94C9-49D4-958F-D216FAB1B090}" dt="2025-06-04T16:24:27.545" v="760" actId="26606"/>
          <ac:spMkLst>
            <pc:docMk/>
            <pc:sldMk cId="800671699" sldId="260"/>
            <ac:spMk id="15" creationId="{24EF3E42-675E-4E84-AA5A-E233060C0D3C}"/>
          </ac:spMkLst>
        </pc:spChg>
        <pc:spChg chg="add del">
          <ac:chgData name="magi apostoli" userId="a7ba6265dab4ea6c" providerId="LiveId" clId="{18562448-94C9-49D4-958F-D216FAB1B090}" dt="2025-06-04T16:24:27.545" v="760" actId="26606"/>
          <ac:spMkLst>
            <pc:docMk/>
            <pc:sldMk cId="800671699" sldId="260"/>
            <ac:spMk id="17" creationId="{0F3B65B4-B443-446A-9981-E6E89B0B75C1}"/>
          </ac:spMkLst>
        </pc:spChg>
        <pc:spChg chg="add del">
          <ac:chgData name="magi apostoli" userId="a7ba6265dab4ea6c" providerId="LiveId" clId="{18562448-94C9-49D4-958F-D216FAB1B090}" dt="2025-06-04T16:24:27.545" v="760" actId="26606"/>
          <ac:spMkLst>
            <pc:docMk/>
            <pc:sldMk cId="800671699" sldId="260"/>
            <ac:spMk id="19" creationId="{0A9CD935-5B3A-44F4-9F19-CFFDBD2A838C}"/>
          </ac:spMkLst>
        </pc:spChg>
        <pc:picChg chg="add mod ord">
          <ac:chgData name="magi apostoli" userId="a7ba6265dab4ea6c" providerId="LiveId" clId="{18562448-94C9-49D4-958F-D216FAB1B090}" dt="2025-06-04T16:42:24.654" v="951" actId="1076"/>
          <ac:picMkLst>
            <pc:docMk/>
            <pc:sldMk cId="800671699" sldId="260"/>
            <ac:picMk id="8" creationId="{FC175C6A-9F72-246F-D10D-361C9D1446E4}"/>
          </ac:picMkLst>
        </pc:picChg>
        <pc:cxnChg chg="add del">
          <ac:chgData name="magi apostoli" userId="a7ba6265dab4ea6c" providerId="LiveId" clId="{18562448-94C9-49D4-958F-D216FAB1B090}" dt="2025-06-04T16:24:27.545" v="760" actId="26606"/>
          <ac:cxnSpMkLst>
            <pc:docMk/>
            <pc:sldMk cId="800671699" sldId="260"/>
            <ac:cxnSpMk id="21" creationId="{FD6C387B-06BE-490B-A22D-8EA8A67AA87E}"/>
          </ac:cxnSpMkLst>
        </pc:cxnChg>
      </pc:sldChg>
      <pc:sldChg chg="addSp delSp modSp new mod setBg">
        <pc:chgData name="magi apostoli" userId="a7ba6265dab4ea6c" providerId="LiveId" clId="{18562448-94C9-49D4-958F-D216FAB1B090}" dt="2025-06-04T17:38:51.169" v="2274" actId="1076"/>
        <pc:sldMkLst>
          <pc:docMk/>
          <pc:sldMk cId="654432212" sldId="261"/>
        </pc:sldMkLst>
        <pc:spChg chg="mod">
          <ac:chgData name="magi apostoli" userId="a7ba6265dab4ea6c" providerId="LiveId" clId="{18562448-94C9-49D4-958F-D216FAB1B090}" dt="2025-06-04T17:34:38.395" v="2199" actId="115"/>
          <ac:spMkLst>
            <pc:docMk/>
            <pc:sldMk cId="654432212" sldId="261"/>
            <ac:spMk id="2" creationId="{65AB70F6-3197-390E-5920-D1A07D857CFE}"/>
          </ac:spMkLst>
        </pc:spChg>
        <pc:spChg chg="add del">
          <ac:chgData name="magi apostoli" userId="a7ba6265dab4ea6c" providerId="LiveId" clId="{18562448-94C9-49D4-958F-D216FAB1B090}" dt="2025-06-04T15:48:41.925" v="754" actId="22"/>
          <ac:spMkLst>
            <pc:docMk/>
            <pc:sldMk cId="654432212" sldId="261"/>
            <ac:spMk id="3" creationId="{79DBCFE8-FEE0-FC58-B0B9-D1FF8D206537}"/>
          </ac:spMkLst>
        </pc:spChg>
        <pc:spChg chg="del mod">
          <ac:chgData name="magi apostoli" userId="a7ba6265dab4ea6c" providerId="LiveId" clId="{18562448-94C9-49D4-958F-D216FAB1B090}" dt="2025-06-04T16:26:20.527" v="824" actId="478"/>
          <ac:spMkLst>
            <pc:docMk/>
            <pc:sldMk cId="654432212" sldId="261"/>
            <ac:spMk id="4" creationId="{76B8A69D-6D7A-F9CD-ECCC-EAC1C6CC82CF}"/>
          </ac:spMkLst>
        </pc:spChg>
        <pc:spChg chg="del mod">
          <ac:chgData name="magi apostoli" userId="a7ba6265dab4ea6c" providerId="LiveId" clId="{18562448-94C9-49D4-958F-D216FAB1B090}" dt="2025-06-04T16:26:22.043" v="825" actId="478"/>
          <ac:spMkLst>
            <pc:docMk/>
            <pc:sldMk cId="654432212" sldId="261"/>
            <ac:spMk id="5" creationId="{F7750E59-981F-29AF-FFA5-4E295A42CDA1}"/>
          </ac:spMkLst>
        </pc:spChg>
        <pc:spChg chg="del mod ord">
          <ac:chgData name="magi apostoli" userId="a7ba6265dab4ea6c" providerId="LiveId" clId="{18562448-94C9-49D4-958F-D216FAB1B090}" dt="2025-06-04T16:26:06.937" v="821" actId="478"/>
          <ac:spMkLst>
            <pc:docMk/>
            <pc:sldMk cId="654432212" sldId="261"/>
            <ac:spMk id="6" creationId="{435A17BB-7DB0-6981-F7C6-5FDC99793023}"/>
          </ac:spMkLst>
        </pc:spChg>
        <pc:spChg chg="add del">
          <ac:chgData name="magi apostoli" userId="a7ba6265dab4ea6c" providerId="LiveId" clId="{18562448-94C9-49D4-958F-D216FAB1B090}" dt="2025-06-04T15:46:59.246" v="740" actId="26606"/>
          <ac:spMkLst>
            <pc:docMk/>
            <pc:sldMk cId="654432212" sldId="261"/>
            <ac:spMk id="13" creationId="{B551C3B6-A0D6-43F6-9F68-13666CDA5C09}"/>
          </ac:spMkLst>
        </pc:spChg>
        <pc:spChg chg="add del">
          <ac:chgData name="magi apostoli" userId="a7ba6265dab4ea6c" providerId="LiveId" clId="{18562448-94C9-49D4-958F-D216FAB1B090}" dt="2025-06-04T15:46:59.246" v="740" actId="26606"/>
          <ac:spMkLst>
            <pc:docMk/>
            <pc:sldMk cId="654432212" sldId="261"/>
            <ac:spMk id="15" creationId="{24EF3E42-675E-4E84-AA5A-E233060C0D3C}"/>
          </ac:spMkLst>
        </pc:spChg>
        <pc:spChg chg="add del">
          <ac:chgData name="magi apostoli" userId="a7ba6265dab4ea6c" providerId="LiveId" clId="{18562448-94C9-49D4-958F-D216FAB1B090}" dt="2025-06-04T16:28:32.955" v="829" actId="26606"/>
          <ac:spMkLst>
            <pc:docMk/>
            <pc:sldMk cId="654432212" sldId="261"/>
            <ac:spMk id="16" creationId="{4BA32048-8E6E-4209-90C1-6632091F52FD}"/>
          </ac:spMkLst>
        </pc:spChg>
        <pc:spChg chg="add del">
          <ac:chgData name="magi apostoli" userId="a7ba6265dab4ea6c" providerId="LiveId" clId="{18562448-94C9-49D4-958F-D216FAB1B090}" dt="2025-06-04T15:46:59.246" v="740" actId="26606"/>
          <ac:spMkLst>
            <pc:docMk/>
            <pc:sldMk cId="654432212" sldId="261"/>
            <ac:spMk id="17" creationId="{0F3B65B4-B443-446A-9981-E6E89B0B75C1}"/>
          </ac:spMkLst>
        </pc:spChg>
        <pc:spChg chg="add del">
          <ac:chgData name="magi apostoli" userId="a7ba6265dab4ea6c" providerId="LiveId" clId="{18562448-94C9-49D4-958F-D216FAB1B090}" dt="2025-06-04T17:01:20.362" v="955" actId="478"/>
          <ac:spMkLst>
            <pc:docMk/>
            <pc:sldMk cId="654432212" sldId="261"/>
            <ac:spMk id="18" creationId="{7D597312-15A2-F5DB-7FC8-EE5BE648748D}"/>
          </ac:spMkLst>
        </pc:spChg>
        <pc:spChg chg="add del">
          <ac:chgData name="magi apostoli" userId="a7ba6265dab4ea6c" providerId="LiveId" clId="{18562448-94C9-49D4-958F-D216FAB1B090}" dt="2025-06-04T15:46:59.246" v="740" actId="26606"/>
          <ac:spMkLst>
            <pc:docMk/>
            <pc:sldMk cId="654432212" sldId="261"/>
            <ac:spMk id="19" creationId="{12FD6970-15B8-49A1-B818-28F5A444F8CA}"/>
          </ac:spMkLst>
        </pc:spChg>
        <pc:spChg chg="add del">
          <ac:chgData name="magi apostoli" userId="a7ba6265dab4ea6c" providerId="LiveId" clId="{18562448-94C9-49D4-958F-D216FAB1B090}" dt="2025-06-04T16:28:32.955" v="829" actId="26606"/>
          <ac:spMkLst>
            <pc:docMk/>
            <pc:sldMk cId="654432212" sldId="261"/>
            <ac:spMk id="20" creationId="{A3AD3930-97F8-4362-AB61-EF1DAFA7CF5D}"/>
          </ac:spMkLst>
        </pc:spChg>
        <pc:spChg chg="add del">
          <ac:chgData name="magi apostoli" userId="a7ba6265dab4ea6c" providerId="LiveId" clId="{18562448-94C9-49D4-958F-D216FAB1B090}" dt="2025-06-04T16:28:32.955" v="829" actId="26606"/>
          <ac:spMkLst>
            <pc:docMk/>
            <pc:sldMk cId="654432212" sldId="261"/>
            <ac:spMk id="25" creationId="{67BC1CBA-0E60-4D98-B3EF-B07FF5F69AF3}"/>
          </ac:spMkLst>
        </pc:spChg>
        <pc:spChg chg="add del">
          <ac:chgData name="magi apostoli" userId="a7ba6265dab4ea6c" providerId="LiveId" clId="{18562448-94C9-49D4-958F-D216FAB1B090}" dt="2025-06-04T16:28:32.955" v="829" actId="26606"/>
          <ac:spMkLst>
            <pc:docMk/>
            <pc:sldMk cId="654432212" sldId="261"/>
            <ac:spMk id="27" creationId="{12B7D5BF-766A-4865-A35F-7AF824483681}"/>
          </ac:spMkLst>
        </pc:spChg>
        <pc:spChg chg="add del">
          <ac:chgData name="magi apostoli" userId="a7ba6265dab4ea6c" providerId="LiveId" clId="{18562448-94C9-49D4-958F-D216FAB1B090}" dt="2025-06-04T15:46:49.557" v="734" actId="26606"/>
          <ac:spMkLst>
            <pc:docMk/>
            <pc:sldMk cId="654432212" sldId="261"/>
            <ac:spMk id="28" creationId="{B551C3B6-A0D6-43F6-9F68-13666CDA5C09}"/>
          </ac:spMkLst>
        </pc:spChg>
        <pc:spChg chg="add del">
          <ac:chgData name="magi apostoli" userId="a7ba6265dab4ea6c" providerId="LiveId" clId="{18562448-94C9-49D4-958F-D216FAB1B090}" dt="2025-06-04T15:46:49.557" v="734" actId="26606"/>
          <ac:spMkLst>
            <pc:docMk/>
            <pc:sldMk cId="654432212" sldId="261"/>
            <ac:spMk id="30" creationId="{75955B3A-C08D-43E6-ABEF-A4F616FB682B}"/>
          </ac:spMkLst>
        </pc:spChg>
        <pc:spChg chg="add del">
          <ac:chgData name="magi apostoli" userId="a7ba6265dab4ea6c" providerId="LiveId" clId="{18562448-94C9-49D4-958F-D216FAB1B090}" dt="2025-06-04T15:46:49.557" v="734" actId="26606"/>
          <ac:spMkLst>
            <pc:docMk/>
            <pc:sldMk cId="654432212" sldId="261"/>
            <ac:spMk id="32" creationId="{C719694A-8B4E-4127-9C08-9B8F39B6F284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33" creationId="{4BA32048-8E6E-4209-90C1-6632091F52FD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35" creationId="{A3AD3930-97F8-4362-AB61-EF1DAFA7CF5D}"/>
          </ac:spMkLst>
        </pc:spChg>
        <pc:spChg chg="add del">
          <ac:chgData name="magi apostoli" userId="a7ba6265dab4ea6c" providerId="LiveId" clId="{18562448-94C9-49D4-958F-D216FAB1B090}" dt="2025-06-04T15:46:49.557" v="734" actId="26606"/>
          <ac:spMkLst>
            <pc:docMk/>
            <pc:sldMk cId="654432212" sldId="261"/>
            <ac:spMk id="36" creationId="{816D2053-BB10-4615-A38D-86EEC0D863E8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37" creationId="{67BC1CBA-0E60-4D98-B3EF-B07FF5F69AF3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39" creationId="{12B7D5BF-766A-4865-A35F-7AF824483681}"/>
          </ac:spMkLst>
        </pc:spChg>
        <pc:spChg chg="add del">
          <ac:chgData name="magi apostoli" userId="a7ba6265dab4ea6c" providerId="LiveId" clId="{18562448-94C9-49D4-958F-D216FAB1B090}" dt="2025-06-04T15:46:54.942" v="736" actId="26606"/>
          <ac:spMkLst>
            <pc:docMk/>
            <pc:sldMk cId="654432212" sldId="261"/>
            <ac:spMk id="43" creationId="{73C994B4-9721-4148-9EEC-6793CECDE8DD}"/>
          </ac:spMkLst>
        </pc:spChg>
        <pc:spChg chg="add del">
          <ac:chgData name="magi apostoli" userId="a7ba6265dab4ea6c" providerId="LiveId" clId="{18562448-94C9-49D4-958F-D216FAB1B090}" dt="2025-06-04T15:46:54.942" v="736" actId="26606"/>
          <ac:spMkLst>
            <pc:docMk/>
            <pc:sldMk cId="654432212" sldId="261"/>
            <ac:spMk id="44" creationId="{F9D95E49-763A-4886-B038-82F734740554}"/>
          </ac:spMkLst>
        </pc:spChg>
        <pc:spChg chg="add del">
          <ac:chgData name="magi apostoli" userId="a7ba6265dab4ea6c" providerId="LiveId" clId="{18562448-94C9-49D4-958F-D216FAB1B090}" dt="2025-06-04T15:46:54.942" v="736" actId="26606"/>
          <ac:spMkLst>
            <pc:docMk/>
            <pc:sldMk cId="654432212" sldId="261"/>
            <ac:spMk id="45" creationId="{4D4D99EB-C4F3-4F0C-91F7-AB4DC2A08E4A}"/>
          </ac:spMkLst>
        </pc:spChg>
        <pc:spChg chg="add del">
          <ac:chgData name="magi apostoli" userId="a7ba6265dab4ea6c" providerId="LiveId" clId="{18562448-94C9-49D4-958F-D216FAB1B090}" dt="2025-06-04T15:46:54.942" v="736" actId="26606"/>
          <ac:spMkLst>
            <pc:docMk/>
            <pc:sldMk cId="654432212" sldId="261"/>
            <ac:spMk id="46" creationId="{04B69146-C1C0-4B58-86FC-34F3390EBAE8}"/>
          </ac:spMkLst>
        </pc:spChg>
        <pc:spChg chg="add del">
          <ac:chgData name="magi apostoli" userId="a7ba6265dab4ea6c" providerId="LiveId" clId="{18562448-94C9-49D4-958F-D216FAB1B090}" dt="2025-06-04T15:46:57.815" v="738" actId="26606"/>
          <ac:spMkLst>
            <pc:docMk/>
            <pc:sldMk cId="654432212" sldId="261"/>
            <ac:spMk id="51" creationId="{75955B3A-C08D-43E6-ABEF-A4F616FB682B}"/>
          </ac:spMkLst>
        </pc:spChg>
        <pc:spChg chg="add del">
          <ac:chgData name="magi apostoli" userId="a7ba6265dab4ea6c" providerId="LiveId" clId="{18562448-94C9-49D4-958F-D216FAB1B090}" dt="2025-06-04T15:46:57.815" v="738" actId="26606"/>
          <ac:spMkLst>
            <pc:docMk/>
            <pc:sldMk cId="654432212" sldId="261"/>
            <ac:spMk id="52" creationId="{C719694A-8B4E-4127-9C08-9B8F39B6F284}"/>
          </ac:spMkLst>
        </pc:spChg>
        <pc:spChg chg="add del">
          <ac:chgData name="magi apostoli" userId="a7ba6265dab4ea6c" providerId="LiveId" clId="{18562448-94C9-49D4-958F-D216FAB1B090}" dt="2025-06-04T15:46:57.815" v="738" actId="26606"/>
          <ac:spMkLst>
            <pc:docMk/>
            <pc:sldMk cId="654432212" sldId="261"/>
            <ac:spMk id="53" creationId="{52D36E6B-D7EF-409B-B48D-1628C06EE123}"/>
          </ac:spMkLst>
        </pc:spChg>
        <pc:spChg chg="add del">
          <ac:chgData name="magi apostoli" userId="a7ba6265dab4ea6c" providerId="LiveId" clId="{18562448-94C9-49D4-958F-D216FAB1B090}" dt="2025-06-04T15:46:57.815" v="738" actId="26606"/>
          <ac:spMkLst>
            <pc:docMk/>
            <pc:sldMk cId="654432212" sldId="261"/>
            <ac:spMk id="54" creationId="{816D2053-BB10-4615-A38D-86EEC0D863E8}"/>
          </ac:spMkLst>
        </pc:spChg>
        <pc:spChg chg="add mod">
          <ac:chgData name="magi apostoli" userId="a7ba6265dab4ea6c" providerId="LiveId" clId="{18562448-94C9-49D4-958F-D216FAB1B090}" dt="2025-06-04T17:38:51.169" v="2274" actId="1076"/>
          <ac:spMkLst>
            <pc:docMk/>
            <pc:sldMk cId="654432212" sldId="261"/>
            <ac:spMk id="60" creationId="{26E43462-E2F9-B495-F4E5-4B500696624F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65" creationId="{B7CE392B-D094-436D-80F3-83926B0E0685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67" creationId="{5807B11E-B836-43AB-A53A-8F9E02D24F54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69" creationId="{DB20F9CA-8D8B-4215-A8E0-9371A498DE77}"/>
          </ac:spMkLst>
        </pc:spChg>
        <pc:spChg chg="add del">
          <ac:chgData name="magi apostoli" userId="a7ba6265dab4ea6c" providerId="LiveId" clId="{18562448-94C9-49D4-958F-D216FAB1B090}" dt="2025-06-04T17:32:12.916" v="2112" actId="26606"/>
          <ac:spMkLst>
            <pc:docMk/>
            <pc:sldMk cId="654432212" sldId="261"/>
            <ac:spMk id="71" creationId="{4E8EB79F-C1D8-4F67-B9B7-1BCA2DAF2ABF}"/>
          </ac:spMkLst>
        </pc:spChg>
        <pc:graphicFrameChg chg="add mod">
          <ac:chgData name="magi apostoli" userId="a7ba6265dab4ea6c" providerId="LiveId" clId="{18562448-94C9-49D4-958F-D216FAB1B090}" dt="2025-06-04T15:48:08.288" v="753" actId="1957"/>
          <ac:graphicFrameMkLst>
            <pc:docMk/>
            <pc:sldMk cId="654432212" sldId="261"/>
            <ac:graphicFrameMk id="11" creationId="{B0B355E6-08BB-1D81-7704-D52858D46346}"/>
          </ac:graphicFrameMkLst>
        </pc:graphicFrameChg>
        <pc:picChg chg="add del mod ord">
          <ac:chgData name="magi apostoli" userId="a7ba6265dab4ea6c" providerId="LiveId" clId="{18562448-94C9-49D4-958F-D216FAB1B090}" dt="2025-06-04T15:47:31.669" v="747" actId="22"/>
          <ac:picMkLst>
            <pc:docMk/>
            <pc:sldMk cId="654432212" sldId="261"/>
            <ac:picMk id="8" creationId="{E3F848CA-D009-E077-B6E4-79BD12C7E786}"/>
          </ac:picMkLst>
        </pc:picChg>
        <pc:picChg chg="add del mod ord">
          <ac:chgData name="magi apostoli" userId="a7ba6265dab4ea6c" providerId="LiveId" clId="{18562448-94C9-49D4-958F-D216FAB1B090}" dt="2025-06-04T16:28:25.719" v="827" actId="478"/>
          <ac:picMkLst>
            <pc:docMk/>
            <pc:sldMk cId="654432212" sldId="261"/>
            <ac:picMk id="14" creationId="{480301D0-CBB6-66FC-2F1D-5E87542BD06E}"/>
          </ac:picMkLst>
        </pc:picChg>
        <pc:picChg chg="add del mod">
          <ac:chgData name="magi apostoli" userId="a7ba6265dab4ea6c" providerId="LiveId" clId="{18562448-94C9-49D4-958F-D216FAB1B090}" dt="2025-06-04T16:28:40.762" v="831" actId="478"/>
          <ac:picMkLst>
            <pc:docMk/>
            <pc:sldMk cId="654432212" sldId="261"/>
            <ac:picMk id="24" creationId="{1B774465-6E88-884B-DCCD-ABE965A7F62D}"/>
          </ac:picMkLst>
        </pc:picChg>
        <pc:picChg chg="add mod">
          <ac:chgData name="magi apostoli" userId="a7ba6265dab4ea6c" providerId="LiveId" clId="{18562448-94C9-49D4-958F-D216FAB1B090}" dt="2025-06-04T17:19:13.838" v="1748" actId="1076"/>
          <ac:picMkLst>
            <pc:docMk/>
            <pc:sldMk cId="654432212" sldId="261"/>
            <ac:picMk id="57" creationId="{2A71F23A-CE61-0F22-8013-58D61D2350F0}"/>
          </ac:picMkLst>
        </pc:picChg>
        <pc:picChg chg="add mod">
          <ac:chgData name="magi apostoli" userId="a7ba6265dab4ea6c" providerId="LiveId" clId="{18562448-94C9-49D4-958F-D216FAB1B090}" dt="2025-06-04T17:19:15.659" v="1749" actId="1076"/>
          <ac:picMkLst>
            <pc:docMk/>
            <pc:sldMk cId="654432212" sldId="261"/>
            <ac:picMk id="59" creationId="{F736113E-C774-91A0-B39C-3467494A82CC}"/>
          </ac:picMkLst>
        </pc:picChg>
        <pc:cxnChg chg="add del">
          <ac:chgData name="magi apostoli" userId="a7ba6265dab4ea6c" providerId="LiveId" clId="{18562448-94C9-49D4-958F-D216FAB1B090}" dt="2025-06-04T15:46:59.246" v="740" actId="26606"/>
          <ac:cxnSpMkLst>
            <pc:docMk/>
            <pc:sldMk cId="654432212" sldId="261"/>
            <ac:cxnSpMk id="23" creationId="{94DCE841-D2A0-408E-8F2F-990D0105E2FE}"/>
          </ac:cxnSpMkLst>
        </pc:cxnChg>
        <pc:cxnChg chg="del">
          <ac:chgData name="magi apostoli" userId="a7ba6265dab4ea6c" providerId="LiveId" clId="{18562448-94C9-49D4-958F-D216FAB1B090}" dt="2025-06-04T16:28:32.955" v="829" actId="26606"/>
          <ac:cxnSpMkLst>
            <pc:docMk/>
            <pc:sldMk cId="654432212" sldId="261"/>
            <ac:cxnSpMk id="31" creationId="{D1022F0C-1BB7-4FDC-89DB-107366B9A913}"/>
          </ac:cxnSpMkLst>
        </pc:cxnChg>
      </pc:sldChg>
      <pc:sldChg chg="addSp delSp modSp new mod setBg">
        <pc:chgData name="magi apostoli" userId="a7ba6265dab4ea6c" providerId="LiveId" clId="{18562448-94C9-49D4-958F-D216FAB1B090}" dt="2025-06-04T17:16:02.486" v="1571" actId="1582"/>
        <pc:sldMkLst>
          <pc:docMk/>
          <pc:sldMk cId="1857684987" sldId="262"/>
        </pc:sldMkLst>
        <pc:spChg chg="mod">
          <ac:chgData name="magi apostoli" userId="a7ba6265dab4ea6c" providerId="LiveId" clId="{18562448-94C9-49D4-958F-D216FAB1B090}" dt="2025-06-04T16:41:58.841" v="948" actId="404"/>
          <ac:spMkLst>
            <pc:docMk/>
            <pc:sldMk cId="1857684987" sldId="262"/>
            <ac:spMk id="2" creationId="{432EDA5A-A4DA-5744-0C97-1BE4AD8D54E1}"/>
          </ac:spMkLst>
        </pc:spChg>
        <pc:spChg chg="del">
          <ac:chgData name="magi apostoli" userId="a7ba6265dab4ea6c" providerId="LiveId" clId="{18562448-94C9-49D4-958F-D216FAB1B090}" dt="2025-06-04T16:37:50.104" v="842" actId="478"/>
          <ac:spMkLst>
            <pc:docMk/>
            <pc:sldMk cId="1857684987" sldId="262"/>
            <ac:spMk id="3" creationId="{D801F1CD-CCB5-6E34-771B-2CE74AB7A758}"/>
          </ac:spMkLst>
        </pc:spChg>
        <pc:spChg chg="del mod ord">
          <ac:chgData name="magi apostoli" userId="a7ba6265dab4ea6c" providerId="LiveId" clId="{18562448-94C9-49D4-958F-D216FAB1B090}" dt="2025-06-04T16:38:11.500" v="848" actId="478"/>
          <ac:spMkLst>
            <pc:docMk/>
            <pc:sldMk cId="1857684987" sldId="262"/>
            <ac:spMk id="4" creationId="{A2C12AF6-DE63-9CBC-7CF5-564A4762B86F}"/>
          </ac:spMkLst>
        </pc:spChg>
        <pc:spChg chg="del mod ord">
          <ac:chgData name="magi apostoli" userId="a7ba6265dab4ea6c" providerId="LiveId" clId="{18562448-94C9-49D4-958F-D216FAB1B090}" dt="2025-06-04T16:38:07.786" v="847" actId="478"/>
          <ac:spMkLst>
            <pc:docMk/>
            <pc:sldMk cId="1857684987" sldId="262"/>
            <ac:spMk id="5" creationId="{7018FDB1-FAA4-07F1-F108-BC73D2D43637}"/>
          </ac:spMkLst>
        </pc:spChg>
        <pc:spChg chg="del mod">
          <ac:chgData name="magi apostoli" userId="a7ba6265dab4ea6c" providerId="LiveId" clId="{18562448-94C9-49D4-958F-D216FAB1B090}" dt="2025-06-04T16:38:01.768" v="845" actId="478"/>
          <ac:spMkLst>
            <pc:docMk/>
            <pc:sldMk cId="1857684987" sldId="262"/>
            <ac:spMk id="6" creationId="{A12F2C95-2F79-E078-7E9F-49A9EDDB224B}"/>
          </ac:spMkLst>
        </pc:spChg>
        <pc:spChg chg="add del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13" creationId="{D6113EED-8B51-4277-82C3-12E98FBF3EB8}"/>
          </ac:spMkLst>
        </pc:spChg>
        <pc:spChg chg="add del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15" creationId="{4035E80E-74A5-4C84-AFA7-81D390E2386C}"/>
          </ac:spMkLst>
        </pc:spChg>
        <pc:spChg chg="add del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17" creationId="{35D57E6A-AE34-46FE-BD4C-404A24619926}"/>
          </ac:spMkLst>
        </pc:spChg>
        <pc:spChg chg="add mod">
          <ac:chgData name="magi apostoli" userId="a7ba6265dab4ea6c" providerId="LiveId" clId="{18562448-94C9-49D4-958F-D216FAB1B090}" dt="2025-06-04T17:16:02.486" v="1571" actId="1582"/>
          <ac:spMkLst>
            <pc:docMk/>
            <pc:sldMk cId="1857684987" sldId="262"/>
            <ac:spMk id="18" creationId="{9FB03B87-DCB4-9B32-E6F7-BCE2C19ADD7C}"/>
          </ac:spMkLst>
        </pc:spChg>
        <pc:spChg chg="add del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19" creationId="{C46D1DC4-2D1F-447F-BBC7-DA989F74CC75}"/>
          </ac:spMkLst>
        </pc:spChg>
        <pc:spChg chg="add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28" creationId="{73C994B4-9721-4148-9EEC-6793CECDE8DD}"/>
          </ac:spMkLst>
        </pc:spChg>
        <pc:spChg chg="add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30" creationId="{F9D95E49-763A-4886-B038-82F734740554}"/>
          </ac:spMkLst>
        </pc:spChg>
        <pc:spChg chg="add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32" creationId="{4D4D99EB-C4F3-4F0C-91F7-AB4DC2A08E4A}"/>
          </ac:spMkLst>
        </pc:spChg>
        <pc:spChg chg="add">
          <ac:chgData name="magi apostoli" userId="a7ba6265dab4ea6c" providerId="LiveId" clId="{18562448-94C9-49D4-958F-D216FAB1B090}" dt="2025-06-04T16:38:38.946" v="851" actId="26606"/>
          <ac:spMkLst>
            <pc:docMk/>
            <pc:sldMk cId="1857684987" sldId="262"/>
            <ac:spMk id="34" creationId="{04B69146-C1C0-4B58-86FC-34F3390EBAE8}"/>
          </ac:spMkLst>
        </pc:spChg>
        <pc:picChg chg="add del mod">
          <ac:chgData name="magi apostoli" userId="a7ba6265dab4ea6c" providerId="LiveId" clId="{18562448-94C9-49D4-958F-D216FAB1B090}" dt="2025-06-04T16:38:17.208" v="849" actId="478"/>
          <ac:picMkLst>
            <pc:docMk/>
            <pc:sldMk cId="1857684987" sldId="262"/>
            <ac:picMk id="8" creationId="{D675DB8E-48BF-2F20-F900-B45C07E6C4D6}"/>
          </ac:picMkLst>
        </pc:picChg>
        <pc:picChg chg="add mod">
          <ac:chgData name="magi apostoli" userId="a7ba6265dab4ea6c" providerId="LiveId" clId="{18562448-94C9-49D4-958F-D216FAB1B090}" dt="2025-06-04T17:13:00.537" v="1359" actId="1076"/>
          <ac:picMkLst>
            <pc:docMk/>
            <pc:sldMk cId="1857684987" sldId="262"/>
            <ac:picMk id="10" creationId="{F0D27356-79F2-57FF-CAF7-EC7D036C977D}"/>
          </ac:picMkLst>
        </pc:picChg>
        <pc:picChg chg="add del">
          <ac:chgData name="magi apostoli" userId="a7ba6265dab4ea6c" providerId="LiveId" clId="{18562448-94C9-49D4-958F-D216FAB1B090}" dt="2025-06-04T16:39:35.004" v="919" actId="478"/>
          <ac:picMkLst>
            <pc:docMk/>
            <pc:sldMk cId="1857684987" sldId="262"/>
            <ac:picMk id="12" creationId="{D0F60185-CACE-0F9A-F4E9-CEAF95BB6670}"/>
          </ac:picMkLst>
        </pc:picChg>
        <pc:picChg chg="add mod">
          <ac:chgData name="magi apostoli" userId="a7ba6265dab4ea6c" providerId="LiveId" clId="{18562448-94C9-49D4-958F-D216FAB1B090}" dt="2025-06-04T17:13:06.707" v="1360" actId="1076"/>
          <ac:picMkLst>
            <pc:docMk/>
            <pc:sldMk cId="1857684987" sldId="262"/>
            <ac:picMk id="16" creationId="{4BFC583C-3B86-8905-F781-0C3696C29EE4}"/>
          </ac:picMkLst>
        </pc:picChg>
        <pc:cxnChg chg="add">
          <ac:chgData name="magi apostoli" userId="a7ba6265dab4ea6c" providerId="LiveId" clId="{18562448-94C9-49D4-958F-D216FAB1B090}" dt="2025-06-04T16:37:55.656" v="844" actId="26606"/>
          <ac:cxnSpMkLst>
            <pc:docMk/>
            <pc:sldMk cId="1857684987" sldId="262"/>
            <ac:cxnSpMk id="23" creationId="{7A2D9D10-14FB-49FA-9A1A-8E9D1D31C0F4}"/>
          </ac:cxnSpMkLst>
        </pc:cxnChg>
      </pc:sldChg>
      <pc:sldChg chg="new del">
        <pc:chgData name="magi apostoli" userId="a7ba6265dab4ea6c" providerId="LiveId" clId="{18562448-94C9-49D4-958F-D216FAB1B090}" dt="2025-06-04T17:08:50.186" v="1323" actId="2696"/>
        <pc:sldMkLst>
          <pc:docMk/>
          <pc:sldMk cId="2649234852" sldId="263"/>
        </pc:sldMkLst>
      </pc:sldChg>
      <pc:sldChg chg="delSp modSp new mod">
        <pc:chgData name="magi apostoli" userId="a7ba6265dab4ea6c" providerId="LiveId" clId="{18562448-94C9-49D4-958F-D216FAB1B090}" dt="2025-06-04T17:36:04.255" v="2223" actId="2711"/>
        <pc:sldMkLst>
          <pc:docMk/>
          <pc:sldMk cId="2423087206" sldId="264"/>
        </pc:sldMkLst>
        <pc:spChg chg="mod">
          <ac:chgData name="magi apostoli" userId="a7ba6265dab4ea6c" providerId="LiveId" clId="{18562448-94C9-49D4-958F-D216FAB1B090}" dt="2025-06-04T17:34:33.174" v="2198" actId="115"/>
          <ac:spMkLst>
            <pc:docMk/>
            <pc:sldMk cId="2423087206" sldId="264"/>
            <ac:spMk id="2" creationId="{8D166D99-720E-CF58-C842-32A56521FC03}"/>
          </ac:spMkLst>
        </pc:spChg>
        <pc:spChg chg="mod">
          <ac:chgData name="magi apostoli" userId="a7ba6265dab4ea6c" providerId="LiveId" clId="{18562448-94C9-49D4-958F-D216FAB1B090}" dt="2025-06-04T17:36:04.255" v="2223" actId="2711"/>
          <ac:spMkLst>
            <pc:docMk/>
            <pc:sldMk cId="2423087206" sldId="264"/>
            <ac:spMk id="3" creationId="{0EBC8CF0-A413-9B10-16A3-697DE7C0586A}"/>
          </ac:spMkLst>
        </pc:spChg>
        <pc:spChg chg="del">
          <ac:chgData name="magi apostoli" userId="a7ba6265dab4ea6c" providerId="LiveId" clId="{18562448-94C9-49D4-958F-D216FAB1B090}" dt="2025-06-04T17:27:51.501" v="2108" actId="478"/>
          <ac:spMkLst>
            <pc:docMk/>
            <pc:sldMk cId="2423087206" sldId="264"/>
            <ac:spMk id="4" creationId="{30B032F1-5C32-6058-646B-D481E10ECC21}"/>
          </ac:spMkLst>
        </pc:spChg>
        <pc:spChg chg="del">
          <ac:chgData name="magi apostoli" userId="a7ba6265dab4ea6c" providerId="LiveId" clId="{18562448-94C9-49D4-958F-D216FAB1B090}" dt="2025-06-04T17:27:49.456" v="2107" actId="478"/>
          <ac:spMkLst>
            <pc:docMk/>
            <pc:sldMk cId="2423087206" sldId="264"/>
            <ac:spMk id="5" creationId="{F8BE4261-5975-8032-2FB7-F86900BC0307}"/>
          </ac:spMkLst>
        </pc:spChg>
        <pc:spChg chg="del">
          <ac:chgData name="magi apostoli" userId="a7ba6265dab4ea6c" providerId="LiveId" clId="{18562448-94C9-49D4-958F-D216FAB1B090}" dt="2025-06-04T17:27:57.357" v="2109" actId="478"/>
          <ac:spMkLst>
            <pc:docMk/>
            <pc:sldMk cId="2423087206" sldId="264"/>
            <ac:spMk id="6" creationId="{6556C7B3-49B4-917D-B430-70B4993D4F67}"/>
          </ac:spMkLst>
        </pc:spChg>
      </pc:sldChg>
      <pc:sldChg chg="addSp delSp modSp new mod ord setBg">
        <pc:chgData name="magi apostoli" userId="a7ba6265dab4ea6c" providerId="LiveId" clId="{18562448-94C9-49D4-958F-D216FAB1B090}" dt="2025-06-04T17:38:39.636" v="2273" actId="478"/>
        <pc:sldMkLst>
          <pc:docMk/>
          <pc:sldMk cId="780971144" sldId="265"/>
        </pc:sldMkLst>
        <pc:spChg chg="mod">
          <ac:chgData name="magi apostoli" userId="a7ba6265dab4ea6c" providerId="LiveId" clId="{18562448-94C9-49D4-958F-D216FAB1B090}" dt="2025-06-04T17:37:37.566" v="2233" actId="26606"/>
          <ac:spMkLst>
            <pc:docMk/>
            <pc:sldMk cId="780971144" sldId="265"/>
            <ac:spMk id="2" creationId="{FB6DA5E6-AA27-B2D3-98E9-F8478FFDEF36}"/>
          </ac:spMkLst>
        </pc:spChg>
        <pc:spChg chg="del mod">
          <ac:chgData name="magi apostoli" userId="a7ba6265dab4ea6c" providerId="LiveId" clId="{18562448-94C9-49D4-958F-D216FAB1B090}" dt="2025-06-04T17:38:34.646" v="2271" actId="478"/>
          <ac:spMkLst>
            <pc:docMk/>
            <pc:sldMk cId="780971144" sldId="265"/>
            <ac:spMk id="3" creationId="{73D1E6B2-3621-8A7E-C299-5E7B774F0165}"/>
          </ac:spMkLst>
        </pc:spChg>
        <pc:spChg chg="del mod">
          <ac:chgData name="magi apostoli" userId="a7ba6265dab4ea6c" providerId="LiveId" clId="{18562448-94C9-49D4-958F-D216FAB1B090}" dt="2025-06-04T17:38:36.229" v="2272" actId="478"/>
          <ac:spMkLst>
            <pc:docMk/>
            <pc:sldMk cId="780971144" sldId="265"/>
            <ac:spMk id="4" creationId="{451C5969-2C59-1085-6BEA-BE9C62476E46}"/>
          </ac:spMkLst>
        </pc:spChg>
        <pc:spChg chg="del mod ord">
          <ac:chgData name="magi apostoli" userId="a7ba6265dab4ea6c" providerId="LiveId" clId="{18562448-94C9-49D4-958F-D216FAB1B090}" dt="2025-06-04T17:38:39.636" v="2273" actId="478"/>
          <ac:spMkLst>
            <pc:docMk/>
            <pc:sldMk cId="780971144" sldId="265"/>
            <ac:spMk id="5" creationId="{3EAAD92E-D9C5-79B4-516D-1DE0866312CD}"/>
          </ac:spMkLst>
        </pc:spChg>
        <pc:spChg chg="add mod ord">
          <ac:chgData name="magi apostoli" userId="a7ba6265dab4ea6c" providerId="LiveId" clId="{18562448-94C9-49D4-958F-D216FAB1B090}" dt="2025-06-04T17:38:31.473" v="2270" actId="20577"/>
          <ac:spMkLst>
            <pc:docMk/>
            <pc:sldMk cId="780971144" sldId="265"/>
            <ac:spMk id="7" creationId="{C85A57EB-C3D2-AD89-BFBC-92483B98BADF}"/>
          </ac:spMkLst>
        </pc:spChg>
        <pc:spChg chg="add">
          <ac:chgData name="magi apostoli" userId="a7ba6265dab4ea6c" providerId="LiveId" clId="{18562448-94C9-49D4-958F-D216FAB1B090}" dt="2025-06-04T17:37:37.566" v="2233" actId="26606"/>
          <ac:spMkLst>
            <pc:docMk/>
            <pc:sldMk cId="780971144" sldId="265"/>
            <ac:spMk id="12" creationId="{B551C3B6-A0D6-43F6-9F68-13666CDA5C09}"/>
          </ac:spMkLst>
        </pc:spChg>
        <pc:spChg chg="add">
          <ac:chgData name="magi apostoli" userId="a7ba6265dab4ea6c" providerId="LiveId" clId="{18562448-94C9-49D4-958F-D216FAB1B090}" dt="2025-06-04T17:37:37.566" v="2233" actId="26606"/>
          <ac:spMkLst>
            <pc:docMk/>
            <pc:sldMk cId="780971144" sldId="265"/>
            <ac:spMk id="14" creationId="{9696F7F5-1D41-44F1-A74F-124DF977935E}"/>
          </ac:spMkLst>
        </pc:spChg>
        <pc:spChg chg="add">
          <ac:chgData name="magi apostoli" userId="a7ba6265dab4ea6c" providerId="LiveId" clId="{18562448-94C9-49D4-958F-D216FAB1B090}" dt="2025-06-04T17:37:37.566" v="2233" actId="26606"/>
          <ac:spMkLst>
            <pc:docMk/>
            <pc:sldMk cId="780971144" sldId="265"/>
            <ac:spMk id="16" creationId="{A749354B-7525-44D5-B5D0-8F7DEF8F7EAC}"/>
          </ac:spMkLst>
        </pc:spChg>
        <pc:spChg chg="add">
          <ac:chgData name="magi apostoli" userId="a7ba6265dab4ea6c" providerId="LiveId" clId="{18562448-94C9-49D4-958F-D216FAB1B090}" dt="2025-06-04T17:37:37.566" v="2233" actId="26606"/>
          <ac:spMkLst>
            <pc:docMk/>
            <pc:sldMk cId="780971144" sldId="265"/>
            <ac:spMk id="18" creationId="{D0ABB732-F442-4DC9-ABF9-0AC46A2CDCD8}"/>
          </ac:spMkLst>
        </pc:spChg>
        <pc:cxnChg chg="add">
          <ac:chgData name="magi apostoli" userId="a7ba6265dab4ea6c" providerId="LiveId" clId="{18562448-94C9-49D4-958F-D216FAB1B090}" dt="2025-06-04T17:37:37.566" v="2233" actId="26606"/>
          <ac:cxnSpMkLst>
            <pc:docMk/>
            <pc:sldMk cId="780971144" sldId="265"/>
            <ac:cxnSpMk id="24" creationId="{4C8ECC46-3F26-48D8-A623-08670ED0003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3038C-0BA5-4B93-A02C-6C9561CC20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59678B-9D1A-4171-930A-3863277ED90A}">
      <dgm:prSet/>
      <dgm:spPr/>
      <dgm:t>
        <a:bodyPr/>
        <a:lstStyle/>
        <a:p>
          <a:r>
            <a:rPr lang="de-DE"/>
            <a:t>Min. release  : 2006</a:t>
          </a:r>
          <a:endParaRPr lang="en-US"/>
        </a:p>
      </dgm:t>
    </dgm:pt>
    <dgm:pt modelId="{0D7BC59A-AD5F-443D-A0FC-ABDA174213B5}" type="parTrans" cxnId="{67C11FDD-318B-42A6-912E-DD5853007D07}">
      <dgm:prSet/>
      <dgm:spPr/>
      <dgm:t>
        <a:bodyPr/>
        <a:lstStyle/>
        <a:p>
          <a:endParaRPr lang="en-US"/>
        </a:p>
      </dgm:t>
    </dgm:pt>
    <dgm:pt modelId="{4584D470-219C-405A-85E5-509FEC8041FA}" type="sibTrans" cxnId="{67C11FDD-318B-42A6-912E-DD5853007D07}">
      <dgm:prSet/>
      <dgm:spPr/>
      <dgm:t>
        <a:bodyPr/>
        <a:lstStyle/>
        <a:p>
          <a:endParaRPr lang="en-US"/>
        </a:p>
      </dgm:t>
    </dgm:pt>
    <dgm:pt modelId="{5A59BA37-661D-422E-8539-1CB4C1ED8C51}">
      <dgm:prSet/>
      <dgm:spPr/>
      <dgm:t>
        <a:bodyPr/>
        <a:lstStyle/>
        <a:p>
          <a:r>
            <a:rPr lang="de-DE"/>
            <a:t>Max. release: 2019</a:t>
          </a:r>
          <a:endParaRPr lang="en-US"/>
        </a:p>
      </dgm:t>
    </dgm:pt>
    <dgm:pt modelId="{A0912C1B-03B1-455A-AC13-9DA7AC926CC1}" type="parTrans" cxnId="{B4F98536-CC7C-48FB-82C1-1BB4EFD41C9A}">
      <dgm:prSet/>
      <dgm:spPr/>
      <dgm:t>
        <a:bodyPr/>
        <a:lstStyle/>
        <a:p>
          <a:endParaRPr lang="en-US"/>
        </a:p>
      </dgm:t>
    </dgm:pt>
    <dgm:pt modelId="{5D08103E-1911-4C18-B955-6F9D80778313}" type="sibTrans" cxnId="{B4F98536-CC7C-48FB-82C1-1BB4EFD41C9A}">
      <dgm:prSet/>
      <dgm:spPr/>
      <dgm:t>
        <a:bodyPr/>
        <a:lstStyle/>
        <a:p>
          <a:endParaRPr lang="en-US"/>
        </a:p>
      </dgm:t>
    </dgm:pt>
    <dgm:pt modelId="{B916C4D3-9D08-4709-93EA-4B506C4FCEE5}">
      <dgm:prSet/>
      <dgm:spPr/>
      <dgm:t>
        <a:bodyPr/>
        <a:lstStyle/>
        <a:p>
          <a:r>
            <a:rPr lang="de-DE"/>
            <a:t>Min. rental : 3 days</a:t>
          </a:r>
          <a:endParaRPr lang="en-US"/>
        </a:p>
      </dgm:t>
    </dgm:pt>
    <dgm:pt modelId="{8B1347B1-6EA4-4B52-8609-F6238E479E64}" type="parTrans" cxnId="{09580C51-CAAE-42B0-92D7-21DD1AAF5F89}">
      <dgm:prSet/>
      <dgm:spPr/>
      <dgm:t>
        <a:bodyPr/>
        <a:lstStyle/>
        <a:p>
          <a:endParaRPr lang="en-US"/>
        </a:p>
      </dgm:t>
    </dgm:pt>
    <dgm:pt modelId="{330D75F2-FCDE-4BAC-A0B1-2BDC7B050035}" type="sibTrans" cxnId="{09580C51-CAAE-42B0-92D7-21DD1AAF5F89}">
      <dgm:prSet/>
      <dgm:spPr/>
      <dgm:t>
        <a:bodyPr/>
        <a:lstStyle/>
        <a:p>
          <a:endParaRPr lang="en-US"/>
        </a:p>
      </dgm:t>
    </dgm:pt>
    <dgm:pt modelId="{7A3077AB-93F2-4805-9E45-FEB681702EF6}">
      <dgm:prSet/>
      <dgm:spPr/>
      <dgm:t>
        <a:bodyPr/>
        <a:lstStyle/>
        <a:p>
          <a:r>
            <a:rPr lang="de-DE"/>
            <a:t>Max. rental : 7 days</a:t>
          </a:r>
          <a:endParaRPr lang="en-US"/>
        </a:p>
      </dgm:t>
    </dgm:pt>
    <dgm:pt modelId="{9300095B-210E-4F2C-B149-EA1FD28C926D}" type="parTrans" cxnId="{2C3EF182-452C-4BD6-93A3-DF75E498C91F}">
      <dgm:prSet/>
      <dgm:spPr/>
      <dgm:t>
        <a:bodyPr/>
        <a:lstStyle/>
        <a:p>
          <a:endParaRPr lang="en-US"/>
        </a:p>
      </dgm:t>
    </dgm:pt>
    <dgm:pt modelId="{E1205D2C-9D96-4887-9B9A-61145AFA06B6}" type="sibTrans" cxnId="{2C3EF182-452C-4BD6-93A3-DF75E498C91F}">
      <dgm:prSet/>
      <dgm:spPr/>
      <dgm:t>
        <a:bodyPr/>
        <a:lstStyle/>
        <a:p>
          <a:endParaRPr lang="en-US"/>
        </a:p>
      </dgm:t>
    </dgm:pt>
    <dgm:pt modelId="{6063F116-8D31-4FB2-BD72-E008F5614408}">
      <dgm:prSet/>
      <dgm:spPr/>
      <dgm:t>
        <a:bodyPr/>
        <a:lstStyle/>
        <a:p>
          <a:r>
            <a:rPr lang="de-DE"/>
            <a:t>Avg. rental: 5 days</a:t>
          </a:r>
          <a:endParaRPr lang="en-US"/>
        </a:p>
      </dgm:t>
    </dgm:pt>
    <dgm:pt modelId="{DA76F17C-CA5C-4595-916C-5E91698B3843}" type="parTrans" cxnId="{DB29C026-BE4F-4DC5-BDF4-D0C762B86018}">
      <dgm:prSet/>
      <dgm:spPr/>
      <dgm:t>
        <a:bodyPr/>
        <a:lstStyle/>
        <a:p>
          <a:endParaRPr lang="en-US"/>
        </a:p>
      </dgm:t>
    </dgm:pt>
    <dgm:pt modelId="{808B2222-9F7F-4569-A192-45C1F423B95F}" type="sibTrans" cxnId="{DB29C026-BE4F-4DC5-BDF4-D0C762B86018}">
      <dgm:prSet/>
      <dgm:spPr/>
      <dgm:t>
        <a:bodyPr/>
        <a:lstStyle/>
        <a:p>
          <a:endParaRPr lang="en-US"/>
        </a:p>
      </dgm:t>
    </dgm:pt>
    <dgm:pt modelId="{631D3265-E3FD-4077-928E-7FEA843B10A6}">
      <dgm:prSet/>
      <dgm:spPr/>
      <dgm:t>
        <a:bodyPr/>
        <a:lstStyle/>
        <a:p>
          <a:r>
            <a:rPr lang="de-DE"/>
            <a:t>Min. rental rate: 0.99</a:t>
          </a:r>
          <a:endParaRPr lang="en-US"/>
        </a:p>
      </dgm:t>
    </dgm:pt>
    <dgm:pt modelId="{B98C0E62-0866-44A2-87C6-BF0B9F9687D1}" type="parTrans" cxnId="{F8B85960-9643-4FDC-809F-4C2295433D53}">
      <dgm:prSet/>
      <dgm:spPr/>
      <dgm:t>
        <a:bodyPr/>
        <a:lstStyle/>
        <a:p>
          <a:endParaRPr lang="en-US"/>
        </a:p>
      </dgm:t>
    </dgm:pt>
    <dgm:pt modelId="{766BA2CD-B801-4915-9DA9-A9941C6E2F00}" type="sibTrans" cxnId="{F8B85960-9643-4FDC-809F-4C2295433D53}">
      <dgm:prSet/>
      <dgm:spPr/>
      <dgm:t>
        <a:bodyPr/>
        <a:lstStyle/>
        <a:p>
          <a:endParaRPr lang="en-US"/>
        </a:p>
      </dgm:t>
    </dgm:pt>
    <dgm:pt modelId="{73DBBF8B-D88F-4B65-B3F1-E0094BF40089}">
      <dgm:prSet/>
      <dgm:spPr/>
      <dgm:t>
        <a:bodyPr/>
        <a:lstStyle/>
        <a:p>
          <a:r>
            <a:rPr lang="de-DE"/>
            <a:t>Max. rental rate: 4.99</a:t>
          </a:r>
          <a:endParaRPr lang="en-US"/>
        </a:p>
      </dgm:t>
    </dgm:pt>
    <dgm:pt modelId="{163AB30C-42ED-4003-BD38-12878235E2CE}" type="parTrans" cxnId="{BC1DD06C-060B-431B-8895-F8DAC0D67EE5}">
      <dgm:prSet/>
      <dgm:spPr/>
      <dgm:t>
        <a:bodyPr/>
        <a:lstStyle/>
        <a:p>
          <a:endParaRPr lang="en-US"/>
        </a:p>
      </dgm:t>
    </dgm:pt>
    <dgm:pt modelId="{E799DB01-C884-407C-9CE8-3E5F0E2BC134}" type="sibTrans" cxnId="{BC1DD06C-060B-431B-8895-F8DAC0D67EE5}">
      <dgm:prSet/>
      <dgm:spPr/>
      <dgm:t>
        <a:bodyPr/>
        <a:lstStyle/>
        <a:p>
          <a:endParaRPr lang="en-US"/>
        </a:p>
      </dgm:t>
    </dgm:pt>
    <dgm:pt modelId="{EA023F66-1D9C-4D97-B68D-9C09ED185BAB}">
      <dgm:prSet/>
      <dgm:spPr/>
      <dgm:t>
        <a:bodyPr/>
        <a:lstStyle/>
        <a:p>
          <a:r>
            <a:rPr lang="de-DE"/>
            <a:t>Avg. Rental rate: 3</a:t>
          </a:r>
          <a:endParaRPr lang="en-US"/>
        </a:p>
      </dgm:t>
    </dgm:pt>
    <dgm:pt modelId="{6C35AC84-A425-49DF-956E-D9EAA96B20A9}" type="parTrans" cxnId="{5A3A4CE2-124E-47AD-8693-D69A4E262002}">
      <dgm:prSet/>
      <dgm:spPr/>
      <dgm:t>
        <a:bodyPr/>
        <a:lstStyle/>
        <a:p>
          <a:endParaRPr lang="en-US"/>
        </a:p>
      </dgm:t>
    </dgm:pt>
    <dgm:pt modelId="{ACBAED63-0A69-49AD-B65B-748F39C8EEFD}" type="sibTrans" cxnId="{5A3A4CE2-124E-47AD-8693-D69A4E262002}">
      <dgm:prSet/>
      <dgm:spPr/>
      <dgm:t>
        <a:bodyPr/>
        <a:lstStyle/>
        <a:p>
          <a:endParaRPr lang="en-US"/>
        </a:p>
      </dgm:t>
    </dgm:pt>
    <dgm:pt modelId="{5E7547C0-8A92-4C3E-A14C-F657704BC7AA}" type="pres">
      <dgm:prSet presAssocID="{C743038C-0BA5-4B93-A02C-6C9561CC2031}" presName="linear" presStyleCnt="0">
        <dgm:presLayoutVars>
          <dgm:animLvl val="lvl"/>
          <dgm:resizeHandles val="exact"/>
        </dgm:presLayoutVars>
      </dgm:prSet>
      <dgm:spPr/>
    </dgm:pt>
    <dgm:pt modelId="{0DE82739-0AEB-47CC-9538-034CBA4A35B8}" type="pres">
      <dgm:prSet presAssocID="{BA59678B-9D1A-4171-930A-3863277ED90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51EE29C-3B1F-4BE8-8B2C-9B513537F4FE}" type="pres">
      <dgm:prSet presAssocID="{4584D470-219C-405A-85E5-509FEC8041FA}" presName="spacer" presStyleCnt="0"/>
      <dgm:spPr/>
    </dgm:pt>
    <dgm:pt modelId="{34098913-5BD2-42F8-8595-F79600022292}" type="pres">
      <dgm:prSet presAssocID="{5A59BA37-661D-422E-8539-1CB4C1ED8C5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A8C04D1-F51E-4DE3-A423-D9BB56762CAD}" type="pres">
      <dgm:prSet presAssocID="{5D08103E-1911-4C18-B955-6F9D80778313}" presName="spacer" presStyleCnt="0"/>
      <dgm:spPr/>
    </dgm:pt>
    <dgm:pt modelId="{4E87E453-F6B7-4824-A984-6D88609658DA}" type="pres">
      <dgm:prSet presAssocID="{B916C4D3-9D08-4709-93EA-4B506C4FCEE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8EB5E11-54D6-4390-A155-ACD10C2DA71B}" type="pres">
      <dgm:prSet presAssocID="{330D75F2-FCDE-4BAC-A0B1-2BDC7B050035}" presName="spacer" presStyleCnt="0"/>
      <dgm:spPr/>
    </dgm:pt>
    <dgm:pt modelId="{3CD64C90-2DEE-46C2-84B5-8903ED00AB3F}" type="pres">
      <dgm:prSet presAssocID="{7A3077AB-93F2-4805-9E45-FEB681702EF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1C31917-2598-4218-95F5-5F142CD885E4}" type="pres">
      <dgm:prSet presAssocID="{E1205D2C-9D96-4887-9B9A-61145AFA06B6}" presName="spacer" presStyleCnt="0"/>
      <dgm:spPr/>
    </dgm:pt>
    <dgm:pt modelId="{7DEF1682-97E2-4153-8011-F0A4218BAF77}" type="pres">
      <dgm:prSet presAssocID="{6063F116-8D31-4FB2-BD72-E008F561440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0F7B50D-62B5-497B-9880-2B73FC1007FC}" type="pres">
      <dgm:prSet presAssocID="{808B2222-9F7F-4569-A192-45C1F423B95F}" presName="spacer" presStyleCnt="0"/>
      <dgm:spPr/>
    </dgm:pt>
    <dgm:pt modelId="{B1F98A5F-180B-455C-9912-DFB2E7F7F738}" type="pres">
      <dgm:prSet presAssocID="{631D3265-E3FD-4077-928E-7FEA843B10A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7857A0A-55A6-4461-B3E3-D28026352663}" type="pres">
      <dgm:prSet presAssocID="{766BA2CD-B801-4915-9DA9-A9941C6E2F00}" presName="spacer" presStyleCnt="0"/>
      <dgm:spPr/>
    </dgm:pt>
    <dgm:pt modelId="{1D31041E-8835-456C-A639-E60411CD5400}" type="pres">
      <dgm:prSet presAssocID="{73DBBF8B-D88F-4B65-B3F1-E0094BF4008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803480A-C84E-4084-9608-F1BE0F8D4EAA}" type="pres">
      <dgm:prSet presAssocID="{E799DB01-C884-407C-9CE8-3E5F0E2BC134}" presName="spacer" presStyleCnt="0"/>
      <dgm:spPr/>
    </dgm:pt>
    <dgm:pt modelId="{BCC3DB0C-9388-4FAA-8E04-7F517EA4282C}" type="pres">
      <dgm:prSet presAssocID="{EA023F66-1D9C-4D97-B68D-9C09ED185BA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B29C026-BE4F-4DC5-BDF4-D0C762B86018}" srcId="{C743038C-0BA5-4B93-A02C-6C9561CC2031}" destId="{6063F116-8D31-4FB2-BD72-E008F5614408}" srcOrd="4" destOrd="0" parTransId="{DA76F17C-CA5C-4595-916C-5E91698B3843}" sibTransId="{808B2222-9F7F-4569-A192-45C1F423B95F}"/>
    <dgm:cxn modelId="{B4F98536-CC7C-48FB-82C1-1BB4EFD41C9A}" srcId="{C743038C-0BA5-4B93-A02C-6C9561CC2031}" destId="{5A59BA37-661D-422E-8539-1CB4C1ED8C51}" srcOrd="1" destOrd="0" parTransId="{A0912C1B-03B1-455A-AC13-9DA7AC926CC1}" sibTransId="{5D08103E-1911-4C18-B955-6F9D80778313}"/>
    <dgm:cxn modelId="{F8B85960-9643-4FDC-809F-4C2295433D53}" srcId="{C743038C-0BA5-4B93-A02C-6C9561CC2031}" destId="{631D3265-E3FD-4077-928E-7FEA843B10A6}" srcOrd="5" destOrd="0" parTransId="{B98C0E62-0866-44A2-87C6-BF0B9F9687D1}" sibTransId="{766BA2CD-B801-4915-9DA9-A9941C6E2F00}"/>
    <dgm:cxn modelId="{BC1DD06C-060B-431B-8895-F8DAC0D67EE5}" srcId="{C743038C-0BA5-4B93-A02C-6C9561CC2031}" destId="{73DBBF8B-D88F-4B65-B3F1-E0094BF40089}" srcOrd="6" destOrd="0" parTransId="{163AB30C-42ED-4003-BD38-12878235E2CE}" sibTransId="{E799DB01-C884-407C-9CE8-3E5F0E2BC134}"/>
    <dgm:cxn modelId="{09580C51-CAAE-42B0-92D7-21DD1AAF5F89}" srcId="{C743038C-0BA5-4B93-A02C-6C9561CC2031}" destId="{B916C4D3-9D08-4709-93EA-4B506C4FCEE5}" srcOrd="2" destOrd="0" parTransId="{8B1347B1-6EA4-4B52-8609-F6238E479E64}" sibTransId="{330D75F2-FCDE-4BAC-A0B1-2BDC7B050035}"/>
    <dgm:cxn modelId="{8ED49875-55DD-4155-A861-7CA1B034BA2A}" type="presOf" srcId="{631D3265-E3FD-4077-928E-7FEA843B10A6}" destId="{B1F98A5F-180B-455C-9912-DFB2E7F7F738}" srcOrd="0" destOrd="0" presId="urn:microsoft.com/office/officeart/2005/8/layout/vList2"/>
    <dgm:cxn modelId="{3C0BE658-FB18-4EAF-A5C0-6F6628A85590}" type="presOf" srcId="{EA023F66-1D9C-4D97-B68D-9C09ED185BAB}" destId="{BCC3DB0C-9388-4FAA-8E04-7F517EA4282C}" srcOrd="0" destOrd="0" presId="urn:microsoft.com/office/officeart/2005/8/layout/vList2"/>
    <dgm:cxn modelId="{A6D85982-6496-4E06-B1D2-CC49A243F391}" type="presOf" srcId="{C743038C-0BA5-4B93-A02C-6C9561CC2031}" destId="{5E7547C0-8A92-4C3E-A14C-F657704BC7AA}" srcOrd="0" destOrd="0" presId="urn:microsoft.com/office/officeart/2005/8/layout/vList2"/>
    <dgm:cxn modelId="{2C3EF182-452C-4BD6-93A3-DF75E498C91F}" srcId="{C743038C-0BA5-4B93-A02C-6C9561CC2031}" destId="{7A3077AB-93F2-4805-9E45-FEB681702EF6}" srcOrd="3" destOrd="0" parTransId="{9300095B-210E-4F2C-B149-EA1FD28C926D}" sibTransId="{E1205D2C-9D96-4887-9B9A-61145AFA06B6}"/>
    <dgm:cxn modelId="{6EDB8E8A-5CC0-4B5F-8C84-61C80F55F5DF}" type="presOf" srcId="{5A59BA37-661D-422E-8539-1CB4C1ED8C51}" destId="{34098913-5BD2-42F8-8595-F79600022292}" srcOrd="0" destOrd="0" presId="urn:microsoft.com/office/officeart/2005/8/layout/vList2"/>
    <dgm:cxn modelId="{95625496-AA68-4936-BD5C-1DA58FB9D75B}" type="presOf" srcId="{7A3077AB-93F2-4805-9E45-FEB681702EF6}" destId="{3CD64C90-2DEE-46C2-84B5-8903ED00AB3F}" srcOrd="0" destOrd="0" presId="urn:microsoft.com/office/officeart/2005/8/layout/vList2"/>
    <dgm:cxn modelId="{97B4D2A2-E0C3-46D4-8E63-2B6D360CD70F}" type="presOf" srcId="{B916C4D3-9D08-4709-93EA-4B506C4FCEE5}" destId="{4E87E453-F6B7-4824-A984-6D88609658DA}" srcOrd="0" destOrd="0" presId="urn:microsoft.com/office/officeart/2005/8/layout/vList2"/>
    <dgm:cxn modelId="{5290E1A9-6033-47EE-BADA-F2D7AB3638E3}" type="presOf" srcId="{73DBBF8B-D88F-4B65-B3F1-E0094BF40089}" destId="{1D31041E-8835-456C-A639-E60411CD5400}" srcOrd="0" destOrd="0" presId="urn:microsoft.com/office/officeart/2005/8/layout/vList2"/>
    <dgm:cxn modelId="{3E1257C3-B6D2-4200-AE28-A62D733BAD60}" type="presOf" srcId="{BA59678B-9D1A-4171-930A-3863277ED90A}" destId="{0DE82739-0AEB-47CC-9538-034CBA4A35B8}" srcOrd="0" destOrd="0" presId="urn:microsoft.com/office/officeart/2005/8/layout/vList2"/>
    <dgm:cxn modelId="{26858ECC-7A34-4320-81B9-BCB9F7FF072F}" type="presOf" srcId="{6063F116-8D31-4FB2-BD72-E008F5614408}" destId="{7DEF1682-97E2-4153-8011-F0A4218BAF77}" srcOrd="0" destOrd="0" presId="urn:microsoft.com/office/officeart/2005/8/layout/vList2"/>
    <dgm:cxn modelId="{67C11FDD-318B-42A6-912E-DD5853007D07}" srcId="{C743038C-0BA5-4B93-A02C-6C9561CC2031}" destId="{BA59678B-9D1A-4171-930A-3863277ED90A}" srcOrd="0" destOrd="0" parTransId="{0D7BC59A-AD5F-443D-A0FC-ABDA174213B5}" sibTransId="{4584D470-219C-405A-85E5-509FEC8041FA}"/>
    <dgm:cxn modelId="{5A3A4CE2-124E-47AD-8693-D69A4E262002}" srcId="{C743038C-0BA5-4B93-A02C-6C9561CC2031}" destId="{EA023F66-1D9C-4D97-B68D-9C09ED185BAB}" srcOrd="7" destOrd="0" parTransId="{6C35AC84-A425-49DF-956E-D9EAA96B20A9}" sibTransId="{ACBAED63-0A69-49AD-B65B-748F39C8EEFD}"/>
    <dgm:cxn modelId="{AA30601C-FA19-4ED1-BBEC-7F2AF2E3007E}" type="presParOf" srcId="{5E7547C0-8A92-4C3E-A14C-F657704BC7AA}" destId="{0DE82739-0AEB-47CC-9538-034CBA4A35B8}" srcOrd="0" destOrd="0" presId="urn:microsoft.com/office/officeart/2005/8/layout/vList2"/>
    <dgm:cxn modelId="{B5373EA1-8D10-4D11-9924-1291FB84DFD4}" type="presParOf" srcId="{5E7547C0-8A92-4C3E-A14C-F657704BC7AA}" destId="{E51EE29C-3B1F-4BE8-8B2C-9B513537F4FE}" srcOrd="1" destOrd="0" presId="urn:microsoft.com/office/officeart/2005/8/layout/vList2"/>
    <dgm:cxn modelId="{C754F543-FD40-4C97-A09C-905AF4A006AE}" type="presParOf" srcId="{5E7547C0-8A92-4C3E-A14C-F657704BC7AA}" destId="{34098913-5BD2-42F8-8595-F79600022292}" srcOrd="2" destOrd="0" presId="urn:microsoft.com/office/officeart/2005/8/layout/vList2"/>
    <dgm:cxn modelId="{03F8CA72-890B-43B6-82B5-32D84FE0FA9E}" type="presParOf" srcId="{5E7547C0-8A92-4C3E-A14C-F657704BC7AA}" destId="{9A8C04D1-F51E-4DE3-A423-D9BB56762CAD}" srcOrd="3" destOrd="0" presId="urn:microsoft.com/office/officeart/2005/8/layout/vList2"/>
    <dgm:cxn modelId="{670BCAE0-91E4-4DA6-98E4-F87E32D722CA}" type="presParOf" srcId="{5E7547C0-8A92-4C3E-A14C-F657704BC7AA}" destId="{4E87E453-F6B7-4824-A984-6D88609658DA}" srcOrd="4" destOrd="0" presId="urn:microsoft.com/office/officeart/2005/8/layout/vList2"/>
    <dgm:cxn modelId="{20322AC2-6A08-47BF-A643-CB31236A9E98}" type="presParOf" srcId="{5E7547C0-8A92-4C3E-A14C-F657704BC7AA}" destId="{78EB5E11-54D6-4390-A155-ACD10C2DA71B}" srcOrd="5" destOrd="0" presId="urn:microsoft.com/office/officeart/2005/8/layout/vList2"/>
    <dgm:cxn modelId="{F8B5C482-613F-48AF-A9ED-6387DA3927B5}" type="presParOf" srcId="{5E7547C0-8A92-4C3E-A14C-F657704BC7AA}" destId="{3CD64C90-2DEE-46C2-84B5-8903ED00AB3F}" srcOrd="6" destOrd="0" presId="urn:microsoft.com/office/officeart/2005/8/layout/vList2"/>
    <dgm:cxn modelId="{262DBACC-00A6-4E07-8139-49E6C5F865A1}" type="presParOf" srcId="{5E7547C0-8A92-4C3E-A14C-F657704BC7AA}" destId="{61C31917-2598-4218-95F5-5F142CD885E4}" srcOrd="7" destOrd="0" presId="urn:microsoft.com/office/officeart/2005/8/layout/vList2"/>
    <dgm:cxn modelId="{2CF143F9-3C97-4972-AACB-1F95DE3EC9FD}" type="presParOf" srcId="{5E7547C0-8A92-4C3E-A14C-F657704BC7AA}" destId="{7DEF1682-97E2-4153-8011-F0A4218BAF77}" srcOrd="8" destOrd="0" presId="urn:microsoft.com/office/officeart/2005/8/layout/vList2"/>
    <dgm:cxn modelId="{84157B9C-50D7-42C9-BD83-8DD7275F1137}" type="presParOf" srcId="{5E7547C0-8A92-4C3E-A14C-F657704BC7AA}" destId="{C0F7B50D-62B5-497B-9880-2B73FC1007FC}" srcOrd="9" destOrd="0" presId="urn:microsoft.com/office/officeart/2005/8/layout/vList2"/>
    <dgm:cxn modelId="{B73336A4-945C-4729-8BBF-09790EDEC661}" type="presParOf" srcId="{5E7547C0-8A92-4C3E-A14C-F657704BC7AA}" destId="{B1F98A5F-180B-455C-9912-DFB2E7F7F738}" srcOrd="10" destOrd="0" presId="urn:microsoft.com/office/officeart/2005/8/layout/vList2"/>
    <dgm:cxn modelId="{34E0CFE2-EDC7-48B8-965C-F83D98EADE30}" type="presParOf" srcId="{5E7547C0-8A92-4C3E-A14C-F657704BC7AA}" destId="{F7857A0A-55A6-4461-B3E3-D28026352663}" srcOrd="11" destOrd="0" presId="urn:microsoft.com/office/officeart/2005/8/layout/vList2"/>
    <dgm:cxn modelId="{1AED1BF1-7FEE-4DA0-8F5D-D2A421DC741A}" type="presParOf" srcId="{5E7547C0-8A92-4C3E-A14C-F657704BC7AA}" destId="{1D31041E-8835-456C-A639-E60411CD5400}" srcOrd="12" destOrd="0" presId="urn:microsoft.com/office/officeart/2005/8/layout/vList2"/>
    <dgm:cxn modelId="{304CC617-122F-48EA-887D-EA8A038DF718}" type="presParOf" srcId="{5E7547C0-8A92-4C3E-A14C-F657704BC7AA}" destId="{2803480A-C84E-4084-9608-F1BE0F8D4EAA}" srcOrd="13" destOrd="0" presId="urn:microsoft.com/office/officeart/2005/8/layout/vList2"/>
    <dgm:cxn modelId="{8BA4FD8C-E59E-4AAF-8645-954E13F361C9}" type="presParOf" srcId="{5E7547C0-8A92-4C3E-A14C-F657704BC7AA}" destId="{BCC3DB0C-9388-4FAA-8E04-7F517EA4282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82739-0AEB-47CC-9538-034CBA4A35B8}">
      <dsp:nvSpPr>
        <dsp:cNvPr id="0" name=""/>
        <dsp:cNvSpPr/>
      </dsp:nvSpPr>
      <dsp:spPr>
        <a:xfrm>
          <a:off x="0" y="52692"/>
          <a:ext cx="5393367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Min. release  : 2006</a:t>
          </a:r>
          <a:endParaRPr lang="en-US" sz="2200" kern="1200"/>
        </a:p>
      </dsp:txBody>
      <dsp:txXfrm>
        <a:off x="26387" y="79079"/>
        <a:ext cx="5340593" cy="487766"/>
      </dsp:txXfrm>
    </dsp:sp>
    <dsp:sp modelId="{34098913-5BD2-42F8-8595-F79600022292}">
      <dsp:nvSpPr>
        <dsp:cNvPr id="0" name=""/>
        <dsp:cNvSpPr/>
      </dsp:nvSpPr>
      <dsp:spPr>
        <a:xfrm>
          <a:off x="0" y="656592"/>
          <a:ext cx="5393367" cy="540540"/>
        </a:xfrm>
        <a:prstGeom prst="roundRect">
          <a:avLst/>
        </a:prstGeom>
        <a:solidFill>
          <a:schemeClr val="accent2">
            <a:hueOff val="-204797"/>
            <a:satOff val="-4935"/>
            <a:lumOff val="-29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Max. release: 2019</a:t>
          </a:r>
          <a:endParaRPr lang="en-US" sz="2200" kern="1200"/>
        </a:p>
      </dsp:txBody>
      <dsp:txXfrm>
        <a:off x="26387" y="682979"/>
        <a:ext cx="5340593" cy="487766"/>
      </dsp:txXfrm>
    </dsp:sp>
    <dsp:sp modelId="{4E87E453-F6B7-4824-A984-6D88609658DA}">
      <dsp:nvSpPr>
        <dsp:cNvPr id="0" name=""/>
        <dsp:cNvSpPr/>
      </dsp:nvSpPr>
      <dsp:spPr>
        <a:xfrm>
          <a:off x="0" y="1260492"/>
          <a:ext cx="5393367" cy="540540"/>
        </a:xfrm>
        <a:prstGeom prst="roundRect">
          <a:avLst/>
        </a:prstGeom>
        <a:solidFill>
          <a:schemeClr val="accent2">
            <a:hueOff val="-409595"/>
            <a:satOff val="-9870"/>
            <a:lumOff val="-5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Min. rental : 3 days</a:t>
          </a:r>
          <a:endParaRPr lang="en-US" sz="2200" kern="1200"/>
        </a:p>
      </dsp:txBody>
      <dsp:txXfrm>
        <a:off x="26387" y="1286879"/>
        <a:ext cx="5340593" cy="487766"/>
      </dsp:txXfrm>
    </dsp:sp>
    <dsp:sp modelId="{3CD64C90-2DEE-46C2-84B5-8903ED00AB3F}">
      <dsp:nvSpPr>
        <dsp:cNvPr id="0" name=""/>
        <dsp:cNvSpPr/>
      </dsp:nvSpPr>
      <dsp:spPr>
        <a:xfrm>
          <a:off x="0" y="1864392"/>
          <a:ext cx="5393367" cy="540540"/>
        </a:xfrm>
        <a:prstGeom prst="roundRect">
          <a:avLst/>
        </a:prstGeom>
        <a:solidFill>
          <a:schemeClr val="accent2">
            <a:hueOff val="-614392"/>
            <a:satOff val="-14805"/>
            <a:lumOff val="-8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Max. rental : 7 days</a:t>
          </a:r>
          <a:endParaRPr lang="en-US" sz="2200" kern="1200"/>
        </a:p>
      </dsp:txBody>
      <dsp:txXfrm>
        <a:off x="26387" y="1890779"/>
        <a:ext cx="5340593" cy="487766"/>
      </dsp:txXfrm>
    </dsp:sp>
    <dsp:sp modelId="{7DEF1682-97E2-4153-8011-F0A4218BAF77}">
      <dsp:nvSpPr>
        <dsp:cNvPr id="0" name=""/>
        <dsp:cNvSpPr/>
      </dsp:nvSpPr>
      <dsp:spPr>
        <a:xfrm>
          <a:off x="0" y="2468292"/>
          <a:ext cx="5393367" cy="540540"/>
        </a:xfrm>
        <a:prstGeom prst="roundRect">
          <a:avLst/>
        </a:prstGeom>
        <a:solidFill>
          <a:schemeClr val="accent2">
            <a:hueOff val="-819190"/>
            <a:satOff val="-19739"/>
            <a:lumOff val="-118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Avg. rental: 5 days</a:t>
          </a:r>
          <a:endParaRPr lang="en-US" sz="2200" kern="1200"/>
        </a:p>
      </dsp:txBody>
      <dsp:txXfrm>
        <a:off x="26387" y="2494679"/>
        <a:ext cx="5340593" cy="487766"/>
      </dsp:txXfrm>
    </dsp:sp>
    <dsp:sp modelId="{B1F98A5F-180B-455C-9912-DFB2E7F7F738}">
      <dsp:nvSpPr>
        <dsp:cNvPr id="0" name=""/>
        <dsp:cNvSpPr/>
      </dsp:nvSpPr>
      <dsp:spPr>
        <a:xfrm>
          <a:off x="0" y="3072193"/>
          <a:ext cx="5393367" cy="540540"/>
        </a:xfrm>
        <a:prstGeom prst="roundRect">
          <a:avLst/>
        </a:prstGeom>
        <a:solidFill>
          <a:schemeClr val="accent2">
            <a:hueOff val="-1023987"/>
            <a:satOff val="-24674"/>
            <a:lumOff val="-148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Min. rental rate: 0.99</a:t>
          </a:r>
          <a:endParaRPr lang="en-US" sz="2200" kern="1200"/>
        </a:p>
      </dsp:txBody>
      <dsp:txXfrm>
        <a:off x="26387" y="3098580"/>
        <a:ext cx="5340593" cy="487766"/>
      </dsp:txXfrm>
    </dsp:sp>
    <dsp:sp modelId="{1D31041E-8835-456C-A639-E60411CD5400}">
      <dsp:nvSpPr>
        <dsp:cNvPr id="0" name=""/>
        <dsp:cNvSpPr/>
      </dsp:nvSpPr>
      <dsp:spPr>
        <a:xfrm>
          <a:off x="0" y="3676093"/>
          <a:ext cx="5393367" cy="540540"/>
        </a:xfrm>
        <a:prstGeom prst="roundRect">
          <a:avLst/>
        </a:prstGeom>
        <a:solidFill>
          <a:schemeClr val="accent2">
            <a:hueOff val="-1228785"/>
            <a:satOff val="-29609"/>
            <a:lumOff val="-178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Max. rental rate: 4.99</a:t>
          </a:r>
          <a:endParaRPr lang="en-US" sz="2200" kern="1200"/>
        </a:p>
      </dsp:txBody>
      <dsp:txXfrm>
        <a:off x="26387" y="3702480"/>
        <a:ext cx="5340593" cy="487766"/>
      </dsp:txXfrm>
    </dsp:sp>
    <dsp:sp modelId="{BCC3DB0C-9388-4FAA-8E04-7F517EA4282C}">
      <dsp:nvSpPr>
        <dsp:cNvPr id="0" name=""/>
        <dsp:cNvSpPr/>
      </dsp:nvSpPr>
      <dsp:spPr>
        <a:xfrm>
          <a:off x="0" y="4279993"/>
          <a:ext cx="5393367" cy="540540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Avg. Rental rate: 3</a:t>
          </a:r>
          <a:endParaRPr lang="en-US" sz="2200" kern="1200"/>
        </a:p>
      </dsp:txBody>
      <dsp:txXfrm>
        <a:off x="26387" y="4306380"/>
        <a:ext cx="5340593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Wednesday, June 4, 2025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Wednesday, June 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Wednesday, June 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June 4, 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Wednesday, June 4,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Wednesday, June 4,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Wednesday, June 4,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Wednesday, June 4,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Wednesday, June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Wednesday, June 4,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Wednesday, June 4, 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Wednesday, June 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Background Gray Rectangle">
            <a:extLst>
              <a:ext uri="{FF2B5EF4-FFF2-40B4-BE49-F238E27FC236}">
                <a16:creationId xmlns:a16="http://schemas.microsoft.com/office/drawing/2014/main" id="{9696F7F5-1D41-44F1-A74F-124DF977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49354B-7525-44D5-B5D0-8F7DEF8F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BB732-F442-4DC9-ABF9-0AC46A2C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0054"/>
            <a:ext cx="12191999" cy="3527945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DA5E6-AA27-B2D3-98E9-F8478FFD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52" y="2910177"/>
            <a:ext cx="5478164" cy="2971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dirty="0" err="1"/>
              <a:t>Rockbuster</a:t>
            </a:r>
            <a:r>
              <a:rPr lang="en-US" sz="3800" b="1" dirty="0"/>
              <a:t> Stealth LLC - Key Business Data</a:t>
            </a:r>
            <a:br>
              <a:rPr lang="en-US" sz="3800" dirty="0"/>
            </a:br>
            <a:br>
              <a:rPr lang="en-US" sz="3800" dirty="0"/>
            </a:br>
            <a:endParaRPr lang="en-US"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A57EB-C3D2-AD89-BFBC-92483B98BADF}"/>
              </a:ext>
            </a:extLst>
          </p:cNvPr>
          <p:cNvSpPr txBox="1"/>
          <p:nvPr/>
        </p:nvSpPr>
        <p:spPr>
          <a:xfrm>
            <a:off x="6273337" y="3324444"/>
            <a:ext cx="4878926" cy="2562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Country performance and key genres and ratings</a:t>
            </a:r>
          </a:p>
          <a:p>
            <a:pPr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2"/>
                </a:solidFill>
              </a:rPr>
              <a:t>June 4, 2025 | Magi Apostoli</a:t>
            </a:r>
          </a:p>
          <a:p>
            <a:pPr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E9C5A-DDAE-488C-B29F-C5454AABB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71403B-48D6-4936-AA20-B899642A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8ECC46-3F26-48D8-A623-08670ED00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CCB05-0C53-40E1-0E6D-22955F65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12004"/>
            <a:ext cx="4862576" cy="4795408"/>
          </a:xfrm>
        </p:spPr>
        <p:txBody>
          <a:bodyPr>
            <a:normAutofit/>
          </a:bodyPr>
          <a:lstStyle/>
          <a:p>
            <a:r>
              <a:rPr lang="de-DE" dirty="0"/>
              <a:t>Summary Stats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Rockbuster</a:t>
            </a:r>
            <a:endParaRPr lang="en-US" dirty="0"/>
          </a:p>
        </p:txBody>
      </p:sp>
      <p:cxnSp>
        <p:nvCxnSpPr>
          <p:cNvPr id="41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Content Placeholder 8">
            <a:extLst>
              <a:ext uri="{FF2B5EF4-FFF2-40B4-BE49-F238E27FC236}">
                <a16:creationId xmlns:a16="http://schemas.microsoft.com/office/drawing/2014/main" id="{0BC2E4D1-4B99-ADAC-0367-5447FAB0A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367868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7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World map made up of coins">
            <a:extLst>
              <a:ext uri="{FF2B5EF4-FFF2-40B4-BE49-F238E27FC236}">
                <a16:creationId xmlns:a16="http://schemas.microsoft.com/office/drawing/2014/main" id="{AF7B2FC3-86BF-A82B-026C-0E98F671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36" b="18613"/>
          <a:stretch>
            <a:fillRect/>
          </a:stretch>
        </p:blipFill>
        <p:spPr>
          <a:xfrm>
            <a:off x="226567" y="217843"/>
            <a:ext cx="11654197" cy="65554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2F88-FE9B-4E42-6905-4FE6EFDD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7" y="84669"/>
            <a:ext cx="11988799" cy="586932"/>
          </a:xfrm>
        </p:spPr>
        <p:txBody>
          <a:bodyPr anchor="b">
            <a:noAutofit/>
          </a:bodyPr>
          <a:lstStyle/>
          <a:p>
            <a:r>
              <a:rPr lang="de-DE" sz="3600" u="sng" dirty="0" err="1"/>
              <a:t>Rockbuster‘s</a:t>
            </a:r>
            <a:r>
              <a:rPr lang="de-DE" sz="3600" u="sng" dirty="0"/>
              <a:t> Financial Performance in </a:t>
            </a:r>
            <a:r>
              <a:rPr lang="de-DE" sz="3600" u="sng" dirty="0" err="1"/>
              <a:t>Markets</a:t>
            </a:r>
            <a:endParaRPr lang="en-US" sz="3600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20F9-9DC9-10CF-3D99-AB6DBA36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7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7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BA32048-8E6E-4209-90C1-6632091F5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AD3930-97F8-4362-AB61-EF1DAFA7C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" y="561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BC1CBA-0E60-4D98-B3EF-B07FF5F69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70F6-3197-390E-5920-D1A07D85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35" y="188785"/>
            <a:ext cx="11928929" cy="867150"/>
          </a:xfrm>
        </p:spPr>
        <p:txBody>
          <a:bodyPr anchor="ctr">
            <a:normAutofit fontScale="90000"/>
          </a:bodyPr>
          <a:lstStyle/>
          <a:p>
            <a:r>
              <a:rPr lang="de-DE" sz="4800" u="sng" dirty="0"/>
              <a:t>Top 10 Countries </a:t>
            </a:r>
            <a:r>
              <a:rPr lang="de-DE" sz="4800" u="sng" dirty="0" err="1"/>
              <a:t>by</a:t>
            </a:r>
            <a:r>
              <a:rPr lang="de-DE" sz="4800" u="sng" dirty="0"/>
              <a:t> Customers and Revenue</a:t>
            </a:r>
            <a:endParaRPr lang="en-US" sz="4800" u="sng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rgbClr val="F4952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22B2DC-9138-40EC-A6DC-9E13F2200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495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022F0C-1BB7-4FDC-89DB-107366B9A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495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2A71F23A-CE61-0F22-8013-58D61D23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" y="3568441"/>
            <a:ext cx="10881427" cy="26037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6113E-C774-91A0-B39C-3467494A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" y="1139597"/>
            <a:ext cx="10559804" cy="232970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6E43462-E2F9-B495-F4E5-4B500696624F}"/>
              </a:ext>
            </a:extLst>
          </p:cNvPr>
          <p:cNvSpPr txBox="1"/>
          <p:nvPr/>
        </p:nvSpPr>
        <p:spPr>
          <a:xfrm>
            <a:off x="5956497" y="1973783"/>
            <a:ext cx="5359397" cy="8309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see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numbers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customers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revenue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so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increasing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awareness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Rockbuster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good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way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increase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revenue</a:t>
            </a:r>
            <a:r>
              <a:rPr lang="de-DE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443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A180-81FD-53B2-C189-7F4F41DD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10515600" cy="1050926"/>
          </a:xfrm>
        </p:spPr>
        <p:txBody>
          <a:bodyPr>
            <a:normAutofit/>
          </a:bodyPr>
          <a:lstStyle/>
          <a:p>
            <a:r>
              <a:rPr lang="de-DE" sz="4400" dirty="0"/>
              <a:t>Top 5 </a:t>
            </a:r>
            <a:r>
              <a:rPr lang="de-DE" sz="4400" dirty="0" err="1"/>
              <a:t>customers</a:t>
            </a:r>
            <a:r>
              <a:rPr lang="de-DE" sz="4400" dirty="0"/>
              <a:t> </a:t>
            </a:r>
            <a:r>
              <a:rPr lang="de-DE" sz="4400" dirty="0" err="1"/>
              <a:t>worldwide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75C6A-9F72-246F-D10D-361C9D14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47531"/>
            <a:ext cx="9503344" cy="4962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CF557-52DF-94EF-7618-3FE1998BD425}"/>
              </a:ext>
            </a:extLst>
          </p:cNvPr>
          <p:cNvSpPr txBox="1"/>
          <p:nvPr/>
        </p:nvSpPr>
        <p:spPr>
          <a:xfrm>
            <a:off x="110067" y="1481667"/>
            <a:ext cx="1735666" cy="258532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reward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order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Rockbuster‘s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highest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spending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worldwide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These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their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names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067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EDA5A-A4DA-5744-0C97-1BE4AD8D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10700031" cy="623885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400" dirty="0"/>
              <a:t>Average Rental Revenue by Genre and Rating (≥10 Films</a:t>
            </a:r>
            <a:r>
              <a:rPr lang="en-US" sz="2700" dirty="0"/>
              <a:t>)</a:t>
            </a:r>
            <a:endParaRPr lang="en-US" sz="4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27356-79F2-57FF-CAF7-EC7D036C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92" y="690188"/>
            <a:ext cx="6360632" cy="546791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FAC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FAC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FC583C-3B86-8905-F781-0C3696C2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962" y="1257730"/>
            <a:ext cx="1750502" cy="8402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B03B87-DCB4-9B32-E6F7-BCE2C19ADD7C}"/>
              </a:ext>
            </a:extLst>
          </p:cNvPr>
          <p:cNvSpPr txBox="1"/>
          <p:nvPr/>
        </p:nvSpPr>
        <p:spPr>
          <a:xfrm>
            <a:off x="321733" y="1677851"/>
            <a:ext cx="2732532" cy="255454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R-Action, NC-17 Comedy and Drama, PG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Sci-Fi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good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choices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catalogue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so NC-17 Action, G-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rated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Travel and PG Children </a:t>
            </a:r>
            <a:r>
              <a:rPr lang="de-DE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movies</a:t>
            </a:r>
            <a:r>
              <a:rPr lang="de-DE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768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6D99-720E-CF58-C842-32A56521F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592666"/>
            <a:ext cx="9144000" cy="1040224"/>
          </a:xfrm>
        </p:spPr>
        <p:txBody>
          <a:bodyPr/>
          <a:lstStyle/>
          <a:p>
            <a:r>
              <a:rPr lang="de-DE" u="sng" dirty="0" err="1"/>
              <a:t>Recommendations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C8CF0-A413-9B10-16A3-697DE7C05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1955800"/>
            <a:ext cx="9144000" cy="364319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+mj-lt"/>
              </a:rPr>
              <a:t>1) Conduct Competitor Analysis in Top 10 Markets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Identify regions with </a:t>
            </a:r>
            <a:r>
              <a:rPr lang="en-US" b="1" dirty="0">
                <a:latin typeface="+mj-lt"/>
              </a:rPr>
              <a:t>untapped growth potential</a:t>
            </a:r>
            <a:r>
              <a:rPr lang="en-US" dirty="0">
                <a:latin typeface="+mj-lt"/>
              </a:rPr>
              <a:t> vs. </a:t>
            </a:r>
            <a:r>
              <a:rPr lang="en-US" b="1" dirty="0">
                <a:latin typeface="+mj-lt"/>
              </a:rPr>
              <a:t>market saturation</a:t>
            </a:r>
            <a:r>
              <a:rPr lang="en-US" dirty="0">
                <a:latin typeface="+mj-lt"/>
              </a:rPr>
              <a:t> to guide geographic focus and investment.</a:t>
            </a:r>
          </a:p>
          <a:p>
            <a:r>
              <a:rPr lang="en-US" b="1" dirty="0">
                <a:latin typeface="+mj-lt"/>
              </a:rPr>
              <a:t>2) Launch a Reward Program for High-Spending Customers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Incentivize loyalty by offering exclusive promotions to top customers.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→ </a:t>
            </a:r>
            <a:r>
              <a:rPr lang="en-US" i="1" dirty="0">
                <a:latin typeface="+mj-lt"/>
              </a:rPr>
              <a:t>Next step: Define spending threshold to qualify as a “loyal” customer.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3) Optimize Film Catalogue Based on Revenue Insights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Prioritize high-performing </a:t>
            </a:r>
            <a:r>
              <a:rPr lang="en-US" b="1" dirty="0">
                <a:latin typeface="+mj-lt"/>
              </a:rPr>
              <a:t>genre/rating combinations </a:t>
            </a:r>
            <a:r>
              <a:rPr lang="en-US" dirty="0">
                <a:latin typeface="+mj-lt"/>
              </a:rPr>
              <a:t>(e.g., </a:t>
            </a:r>
            <a:r>
              <a:rPr lang="en-US" i="1" dirty="0">
                <a:latin typeface="+mj-lt"/>
              </a:rPr>
              <a:t>R-rated Action, NC-17 Comedy/Drama, PG-rated Sci-Fi</a:t>
            </a:r>
            <a:r>
              <a:rPr lang="en-US" dirty="0">
                <a:latin typeface="+mj-lt"/>
              </a:rPr>
              <a:t>) for future acquisitions.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Deprioritize consistently low performers (e.g., </a:t>
            </a:r>
            <a:r>
              <a:rPr lang="en-US" i="1" dirty="0">
                <a:latin typeface="+mj-lt"/>
              </a:rPr>
              <a:t>NC-17 Action, G-rated Travel, PG Children’s titles</a:t>
            </a:r>
            <a:r>
              <a:rPr lang="en-US" dirty="0">
                <a:latin typeface="+mj-lt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8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Rockbuster Stealth LLC - Key Business Data  </vt:lpstr>
      <vt:lpstr>Summary Stats of Rockbuster</vt:lpstr>
      <vt:lpstr>Rockbuster‘s Financial Performance in Markets</vt:lpstr>
      <vt:lpstr>Top 10 Countries by Customers and Revenue</vt:lpstr>
      <vt:lpstr>Top 5 customers worldwide</vt:lpstr>
      <vt:lpstr>   Average Rental Revenue by Genre and Rating (≥10 Films)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magi apostoli</dc:creator>
  <cp:lastModifiedBy>magi apostoli</cp:lastModifiedBy>
  <cp:revision>1</cp:revision>
  <dcterms:created xsi:type="dcterms:W3CDTF">2025-06-03T20:49:25Z</dcterms:created>
  <dcterms:modified xsi:type="dcterms:W3CDTF">2025-06-04T17:38:59Z</dcterms:modified>
</cp:coreProperties>
</file>