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38B64-406E-4821-A078-37136A612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6CCA8F-7B09-47C8-88E6-DDC95DE72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ACAD6-50B0-44B4-BD93-5B31BED7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6079-6908-4866-BE4A-4F8D12592D0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805E5-6AC9-4B6C-A8DF-AB0D025C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5CADF-D925-4834-8B0A-AD72BC19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A965-0DB0-4B0F-A5DA-24B20A00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4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97D13-662B-4098-9F1D-064D5104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F4895A-398F-487F-B87D-76EE097BA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FA12E-4C30-407A-AA5D-0B08181A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6079-6908-4866-BE4A-4F8D12592D0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18889-D94A-48A4-9EC7-67BDEAD5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51790-5917-469D-AFA6-DB166F73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A965-0DB0-4B0F-A5DA-24B20A00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4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3565F9-3436-4600-AB7A-5B8EAF94F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233155-6CCD-4B51-9290-2398159E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353EE-C3BB-4016-84F4-0CC2327D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6079-6908-4866-BE4A-4F8D12592D0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97946-B49E-4595-B140-F9083A4C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BE617-A374-4C51-AF4F-41E60AE4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A965-0DB0-4B0F-A5DA-24B20A00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07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B77AB-B015-4082-A670-3EA0E69E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D9EE-F544-4C71-9E45-9072E3A9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56E65-9193-4A3A-9021-A806B3BA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6079-6908-4866-BE4A-4F8D12592D0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38CB2-11FA-459D-865F-74B66DE9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6F0A4-93F8-46FD-8807-A5DBDBB5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A965-0DB0-4B0F-A5DA-24B20A00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9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868CC-5688-4CC1-B859-6B28427D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2976E-A573-4B93-8E45-8DA1F22C3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21F9D-4D47-4DA3-B69F-3E4FCD1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6079-6908-4866-BE4A-4F8D12592D0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E111B-98C0-48C0-94CB-1547A201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780D7-B381-4F38-B5A5-D7E1E72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A965-0DB0-4B0F-A5DA-24B20A00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1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3BD38-348F-4A83-82F0-21AC0283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CB787-5DA9-447C-B7AC-CA2D13715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F200BD-5BBD-4D70-8D0D-D8E4AFDBB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AD054E-EB19-46EE-8F2F-0D7F288B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6079-6908-4866-BE4A-4F8D12592D0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585FDA-022A-42CA-B8B8-97A82308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D9674-218F-473D-A64A-B508650E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A965-0DB0-4B0F-A5DA-24B20A00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2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8DC4A-15D4-4E70-92A1-170C51F4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EB9B1-E804-4E96-9B6D-94EC84CB7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8E1881-644D-47BB-876C-65B5418F2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05ECD6-5B0E-4E94-884F-664AA266D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BB086D-B986-4AA0-9737-B2F6D55EB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1B6AA8-42C1-4973-8C20-9E2AC21F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6079-6908-4866-BE4A-4F8D12592D0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05AE27-C23C-4AC2-A56F-1CC0F8D5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1A7B33-8A4B-414B-A758-5B23F7E9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A965-0DB0-4B0F-A5DA-24B20A00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81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583B2-EE09-49ED-925E-82A14A95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F269D3-3381-42EC-B06A-44BB6FC3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6079-6908-4866-BE4A-4F8D12592D0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CBFE3B-4D9F-437D-B979-C836EDA7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6EF2B5-2C5F-41A9-8AA9-1248D5CE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A965-0DB0-4B0F-A5DA-24B20A00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70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0010E9-D907-44B3-8ACC-2A9094AA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6079-6908-4866-BE4A-4F8D12592D0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49BB33-9170-4A2C-9487-6BB71209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86CE1C-CD4D-453E-8542-145C773D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A965-0DB0-4B0F-A5DA-24B20A00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7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183B3-1FB3-4F1F-913F-6360D25C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B3AEE-B5AB-488B-8C24-5703EEFA0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6DD04A-38DE-42D6-8D6E-84F2B3804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B8475-EE41-4426-B3AC-2A4B0732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6079-6908-4866-BE4A-4F8D12592D0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1F6451-7013-4DE2-BBAE-599F6EAA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BFE128-6C57-4FDF-A517-3EEA0979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A965-0DB0-4B0F-A5DA-24B20A00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45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AA4F3-B5B2-42CC-9CCD-AD6F91F9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BE3554-781D-4312-98B7-57B22BCA6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90AF42-89FA-424D-B660-AEC470C02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368F70-9EDC-4D32-8FC5-A4A516F6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6079-6908-4866-BE4A-4F8D12592D0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C35C09-C4DA-4453-8C27-B254AA50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86141C-3F31-4FE2-AF03-888E6963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A965-0DB0-4B0F-A5DA-24B20A00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52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61E60A-97C1-4E8B-B067-BF4A7153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041147-3018-4516-B835-A9F90D1A9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8913B-46A8-42F3-89F7-6419B48C8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66079-6908-4866-BE4A-4F8D12592D0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A4E1D-6136-4503-80E3-F8E7E64A8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2EB25-CC0C-4E98-818B-92BB86FEB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A965-0DB0-4B0F-A5DA-24B20A00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84E913-B889-4742-B659-6E4FD1D8D8EB}"/>
              </a:ext>
            </a:extLst>
          </p:cNvPr>
          <p:cNvSpPr txBox="1"/>
          <p:nvPr/>
        </p:nvSpPr>
        <p:spPr>
          <a:xfrm>
            <a:off x="946831" y="224296"/>
            <a:ext cx="11261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实验方法：在一个文件中写入</a:t>
            </a:r>
            <a:r>
              <a:rPr lang="en-US" altLang="zh-CN" dirty="0"/>
              <a:t>10000</a:t>
            </a:r>
            <a:r>
              <a:rPr lang="zh-CN" altLang="en-US" dirty="0"/>
              <a:t>个</a:t>
            </a:r>
            <a:r>
              <a:rPr lang="en-US" altLang="zh-CN" dirty="0"/>
              <a:t>1M</a:t>
            </a:r>
            <a:r>
              <a:rPr lang="zh-CN" altLang="en-US" dirty="0"/>
              <a:t>大小的文段，共计</a:t>
            </a:r>
            <a:r>
              <a:rPr lang="en-US" altLang="zh-CN" dirty="0"/>
              <a:t>9.8G</a:t>
            </a:r>
            <a:r>
              <a:rPr lang="zh-CN" altLang="en-US" dirty="0"/>
              <a:t>的文件。测试顺序读取和分段读取的速度差。</a:t>
            </a:r>
            <a:endParaRPr lang="en-US" altLang="zh-CN" dirty="0"/>
          </a:p>
          <a:p>
            <a:r>
              <a:rPr lang="zh-CN" altLang="en-US" dirty="0"/>
              <a:t>分段读取采用分次</a:t>
            </a:r>
            <a:r>
              <a:rPr lang="en-US" altLang="zh-CN" dirty="0"/>
              <a:t>Seek</a:t>
            </a:r>
            <a:r>
              <a:rPr lang="zh-CN" altLang="en-US" dirty="0"/>
              <a:t>到其他位置读取文件的方法来进行模拟。</a:t>
            </a:r>
            <a:endParaRPr lang="en-US" altLang="zh-CN" dirty="0"/>
          </a:p>
          <a:p>
            <a:r>
              <a:rPr lang="zh-CN" altLang="en-US" dirty="0"/>
              <a:t>读取完毕的用时如下：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E534DC-AA34-4B41-9326-F87F9EEAF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12" y="1359538"/>
            <a:ext cx="3277765" cy="21295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30C9E5-489A-4BED-A909-E15EA8A01C9B}"/>
              </a:ext>
            </a:extLst>
          </p:cNvPr>
          <p:cNvSpPr txBox="1"/>
          <p:nvPr/>
        </p:nvSpPr>
        <p:spPr>
          <a:xfrm>
            <a:off x="2467896" y="3641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顺序读取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2364954-7457-4E9B-BC12-E8ECD7264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39" y="1359538"/>
            <a:ext cx="3411343" cy="212954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242031D-2E87-4704-85DE-A07F781E3398}"/>
              </a:ext>
            </a:extLst>
          </p:cNvPr>
          <p:cNvSpPr txBox="1"/>
          <p:nvPr/>
        </p:nvSpPr>
        <p:spPr>
          <a:xfrm>
            <a:off x="7729212" y="36412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段读取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0FD314E-1738-4DD8-A9D6-F95761A70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11" y="4162661"/>
            <a:ext cx="3277764" cy="207874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290C8F8-7FCB-4F21-8A47-FBE41D8C5D24}"/>
              </a:ext>
            </a:extLst>
          </p:cNvPr>
          <p:cNvSpPr txBox="1"/>
          <p:nvPr/>
        </p:nvSpPr>
        <p:spPr>
          <a:xfrm>
            <a:off x="2467895" y="638748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段读取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F009C92-1A2D-44D4-9C14-3B841B9D22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39" y="4162661"/>
            <a:ext cx="3411343" cy="207874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4EE8223-BA37-45C5-87A8-E80118B5616E}"/>
              </a:ext>
            </a:extLst>
          </p:cNvPr>
          <p:cNvSpPr txBox="1"/>
          <p:nvPr/>
        </p:nvSpPr>
        <p:spPr>
          <a:xfrm>
            <a:off x="7783714" y="638748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段读取</a:t>
            </a:r>
          </a:p>
        </p:txBody>
      </p:sp>
    </p:spTree>
    <p:extLst>
      <p:ext uri="{BB962C8B-B14F-4D97-AF65-F5344CB8AC3E}">
        <p14:creationId xmlns:p14="http://schemas.microsoft.com/office/powerpoint/2010/main" val="41653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AAA5397-CA37-4AD3-BAEB-6D03F48D576E}"/>
              </a:ext>
            </a:extLst>
          </p:cNvPr>
          <p:cNvSpPr txBox="1"/>
          <p:nvPr/>
        </p:nvSpPr>
        <p:spPr>
          <a:xfrm>
            <a:off x="745724" y="825622"/>
            <a:ext cx="116172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实验结果：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顺序读取的平均时间为</a:t>
            </a:r>
            <a:r>
              <a:rPr lang="en-US" altLang="zh-CN" dirty="0"/>
              <a:t>5.6s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个分段为</a:t>
            </a:r>
            <a:r>
              <a:rPr lang="en-US" altLang="zh-CN" dirty="0"/>
              <a:t>5.9s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分段达到</a:t>
            </a:r>
            <a:r>
              <a:rPr lang="en-US" altLang="zh-CN" dirty="0"/>
              <a:t>6.8s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分段高达</a:t>
            </a:r>
            <a:r>
              <a:rPr lang="en-US" altLang="zh-CN" dirty="0"/>
              <a:t>7.9s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分段的时间损耗为</a:t>
            </a:r>
            <a:r>
              <a:rPr lang="en-US" altLang="zh-CN" dirty="0"/>
              <a:t>5.3%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分段的时间损耗为</a:t>
            </a:r>
            <a:r>
              <a:rPr lang="en-US" altLang="zh-CN" dirty="0"/>
              <a:t>23.2%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可见，分段对效率存在一定损耗。二分段的损耗很小，当读取</a:t>
            </a:r>
            <a:r>
              <a:rPr lang="en-US" altLang="zh-CN" dirty="0"/>
              <a:t>1G</a:t>
            </a:r>
            <a:r>
              <a:rPr lang="zh-CN" altLang="en-US" dirty="0"/>
              <a:t>以下文件时，理论上会消耗小于</a:t>
            </a:r>
            <a:r>
              <a:rPr lang="en-US" altLang="zh-CN" dirty="0"/>
              <a:t>0.3ms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分段耗时的原因分析：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、陷入系统调用的损耗。每多分一段，读取时，就要多进行一次内核陷入。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、分段会频繁刷新内核缓冲区。当我们读取的片段不连续时，内核缓冲的后续文件内容将变得无用。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结论：为了能够实现打包文件冗余空间的利用和效率的平衡，应该采用分</a:t>
            </a:r>
            <a:r>
              <a:rPr lang="en-US" altLang="zh-CN" dirty="0"/>
              <a:t>2</a:t>
            </a:r>
            <a:r>
              <a:rPr lang="zh-CN" altLang="en-US" dirty="0"/>
              <a:t>段的方式。在效率有要求时，不分段。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218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232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王垣深</dc:creator>
  <cp:lastModifiedBy>王垣深</cp:lastModifiedBy>
  <cp:revision>3</cp:revision>
  <dcterms:created xsi:type="dcterms:W3CDTF">2019-07-22T09:25:15Z</dcterms:created>
  <dcterms:modified xsi:type="dcterms:W3CDTF">2019-07-22T09:48:40Z</dcterms:modified>
</cp:coreProperties>
</file>