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 Black"/>
      <p:regular r:id="rId16"/>
    </p:embeddedFont>
    <p:embeddedFont>
      <p:font typeface="Montserrat Black"/>
      <p:regular r:id="rId17"/>
    </p:embeddedFont>
    <p:embeddedFont>
      <p:font typeface="Inconsolata"/>
      <p:regular r:id="rId18"/>
    </p:embeddedFont>
    <p:embeddedFont>
      <p:font typeface="Inconsolata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slideLayout" Target="../slideLayouts/slideLayout3.xml"/><Relationship Id="rId1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slideLayout" Target="../slideLayouts/slideLayout8.xml"/><Relationship Id="rId1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Quicksort: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Quicksort é um algoritmo de ordenação eficiente. Ele usa a estratégia "dividir para conquistar".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2" y="751999"/>
            <a:ext cx="1574244" cy="54290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9252" y="6399252"/>
            <a:ext cx="232231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78" y="751999"/>
            <a:ext cx="970359" cy="11645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4045" y="946071"/>
            <a:ext cx="373987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Chamada da função principal</a:t>
            </a:r>
            <a:endParaRPr lang="en-US" sz="19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78" y="1916549"/>
            <a:ext cx="970359" cy="211300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44045" y="2110621"/>
            <a:ext cx="3739872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Declaração e output do vetor tipo inteiro desordenado </a:t>
            </a:r>
            <a:endParaRPr lang="en-US" sz="1900" dirty="0"/>
          </a:p>
        </p:txBody>
      </p:sp>
      <p:sp>
        <p:nvSpPr>
          <p:cNvPr id="8" name="Text 3"/>
          <p:cNvSpPr/>
          <p:nvPr/>
        </p:nvSpPr>
        <p:spPr>
          <a:xfrm>
            <a:off x="4744045" y="3214449"/>
            <a:ext cx="3739872" cy="621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tamanho = variável que calcula o tamanho do vetor</a:t>
            </a:r>
            <a:endParaRPr lang="en-US" sz="15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578" y="4029551"/>
            <a:ext cx="970359" cy="11645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44045" y="4223623"/>
            <a:ext cx="373987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Output primeira chamada da função quicksort</a:t>
            </a:r>
            <a:endParaRPr lang="en-US" sz="19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578" y="5194102"/>
            <a:ext cx="970359" cy="228766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4744045" y="5388173"/>
            <a:ext cx="3739872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Chamada da função quicksort definindo dois parâmetros: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4744045" y="6492002"/>
            <a:ext cx="3739872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inicio = vetor[0] </a:t>
            </a:r>
            <a:endParaRPr lang="en-US" sz="1500" dirty="0"/>
          </a:p>
        </p:txBody>
      </p:sp>
      <p:sp>
        <p:nvSpPr>
          <p:cNvPr id="14" name="Text 7"/>
          <p:cNvSpPr/>
          <p:nvPr/>
        </p:nvSpPr>
        <p:spPr>
          <a:xfrm>
            <a:off x="4744045" y="6977182"/>
            <a:ext cx="3739872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fim = vetor[5] </a:t>
            </a:r>
            <a:endParaRPr lang="en-US" sz="1500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30" y="751999"/>
            <a:ext cx="2803565" cy="499229"/>
          </a:xfrm>
          <a:prstGeom prst="rect">
            <a:avLst/>
          </a:prstGeom>
        </p:spPr>
      </p:pic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930" y="1469469"/>
            <a:ext cx="1455658" cy="424458"/>
          </a:xfrm>
          <a:prstGeom prst="rect">
            <a:avLst/>
          </a:prstGeom>
        </p:spPr>
      </p:pic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4930" y="2112169"/>
            <a:ext cx="2792730" cy="473988"/>
          </a:xfrm>
          <a:prstGeom prst="rect">
            <a:avLst/>
          </a:prstGeom>
        </p:spPr>
      </p:pic>
      <p:pic>
        <p:nvPicPr>
          <p:cNvPr id="1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4930" y="2804398"/>
            <a:ext cx="1431369" cy="400288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8964930" y="3422928"/>
            <a:ext cx="5001339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20" name="Text 9"/>
          <p:cNvSpPr/>
          <p:nvPr/>
        </p:nvSpPr>
        <p:spPr>
          <a:xfrm>
            <a:off x="8964930" y="3908108"/>
            <a:ext cx="5001339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  <p:pic>
        <p:nvPicPr>
          <p:cNvPr id="2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4930" y="4436864"/>
            <a:ext cx="2782014" cy="459343"/>
          </a:xfrm>
          <a:prstGeom prst="rect">
            <a:avLst/>
          </a:prstGeom>
        </p:spPr>
      </p:pic>
      <p:pic>
        <p:nvPicPr>
          <p:cNvPr id="2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4930" y="5114449"/>
            <a:ext cx="1467803" cy="654963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8964930" y="5987653"/>
            <a:ext cx="5001339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572" y="596979"/>
            <a:ext cx="13485257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Função quicksort</a:t>
            </a:r>
            <a:endParaRPr lang="en-US" sz="1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72" y="1292066"/>
            <a:ext cx="1954173" cy="548378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09223" y="1255276"/>
            <a:ext cx="4228505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Função quicksort sem retorno de valor, passando como parâmetros:</a:t>
            </a: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5209223" y="1925836"/>
            <a:ext cx="4228505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Vetor desordenado e duas varáveis do tipo inteiro: inicio e fim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5209223" y="2596396"/>
            <a:ext cx="4228505" cy="785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que imprime vetor[0] = int inicio e vetor[5] = int fim, atribuindo-se a primeira e ultima posição do vetor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209223" y="3528655"/>
            <a:ext cx="4228505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Looping que itera todas as posições do array menor que a última posição e imprime o vetor desordenado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5209223" y="4199215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 = [0]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5209223" y="4608076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 = [1]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5209223" y="5016937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5209223" y="5425797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5209223" y="5834658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 = [5]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5209223" y="6243518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9844445" y="1255276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445" y="1700927"/>
            <a:ext cx="2744867" cy="909399"/>
          </a:xfrm>
          <a:prstGeom prst="rect">
            <a:avLst/>
          </a:prstGeom>
        </p:spPr>
      </p:pic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45" y="2794278"/>
            <a:ext cx="2717602" cy="1108948"/>
          </a:xfrm>
          <a:prstGeom prst="rect">
            <a:avLst/>
          </a:prstGeom>
        </p:spPr>
      </p:pic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445" y="4087178"/>
            <a:ext cx="2763083" cy="1142643"/>
          </a:xfrm>
          <a:prstGeom prst="rect">
            <a:avLst/>
          </a:prstGeom>
        </p:spPr>
      </p:pic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445" y="5413772"/>
            <a:ext cx="3302794" cy="132921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9844445" y="6926937"/>
            <a:ext cx="4228505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20" name="Text 13"/>
          <p:cNvSpPr/>
          <p:nvPr/>
        </p:nvSpPr>
        <p:spPr>
          <a:xfrm>
            <a:off x="572572" y="7519749"/>
            <a:ext cx="13485257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350" y="536258"/>
            <a:ext cx="13601700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Função quicksort</a:t>
            </a:r>
            <a:endParaRPr lang="en-US" sz="1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60621"/>
            <a:ext cx="2579965" cy="64998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174813" y="1127522"/>
            <a:ext cx="4294465" cy="470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Condição inicial para definir uma variável chamada indicePivo</a:t>
            </a:r>
            <a:endParaRPr lang="en-US" sz="1150" dirty="0"/>
          </a:p>
        </p:txBody>
      </p:sp>
      <p:sp>
        <p:nvSpPr>
          <p:cNvPr id="5" name="Text 2"/>
          <p:cNvSpPr/>
          <p:nvPr/>
        </p:nvSpPr>
        <p:spPr>
          <a:xfrm>
            <a:off x="5174813" y="1729740"/>
            <a:ext cx="4294465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 a primeira posição do vetor é menor que a ultima atribui-se a variável indicePivo que tem como parâmetro a função particionar</a:t>
            </a:r>
            <a:endParaRPr lang="en-US" sz="1150" dirty="0"/>
          </a:p>
        </p:txBody>
      </p:sp>
      <p:sp>
        <p:nvSpPr>
          <p:cNvPr id="6" name="Text 3"/>
          <p:cNvSpPr/>
          <p:nvPr/>
        </p:nvSpPr>
        <p:spPr>
          <a:xfrm>
            <a:off x="5174813" y="2566988"/>
            <a:ext cx="4294465" cy="470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Atribui-se a variável indicePivo uma função chamada particionar que tem como parâmetros: vetor, inicio, fim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5174813" y="3169206"/>
            <a:ext cx="4294465" cy="470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Recursividade para primeira chamada, o indicePivo é decrescido para que se tenha a primeira posição do array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5174813" y="3771424"/>
            <a:ext cx="4294465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Recursividade:a função quisksort é chamada novamente após o fim do escopo da função particionar a partir do vetor[0] já ordenado, então o indicePivo é incrementado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5174813" y="4608671"/>
            <a:ext cx="4294465" cy="470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Fim do algoritmo: impressão do vetor ordenado e retorno = 0 (inicio do escopo da função main)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174813" y="5210889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277" y="1160621"/>
            <a:ext cx="1681877" cy="69949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9835277" y="2025372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3" name="Text 9"/>
          <p:cNvSpPr/>
          <p:nvPr/>
        </p:nvSpPr>
        <p:spPr>
          <a:xfrm>
            <a:off x="9835277" y="2392561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4" name="Text 10"/>
          <p:cNvSpPr/>
          <p:nvPr/>
        </p:nvSpPr>
        <p:spPr>
          <a:xfrm>
            <a:off x="9835277" y="2759750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5" name="Text 11"/>
          <p:cNvSpPr/>
          <p:nvPr/>
        </p:nvSpPr>
        <p:spPr>
          <a:xfrm>
            <a:off x="9835277" y="3126938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6" name="Text 12"/>
          <p:cNvSpPr/>
          <p:nvPr/>
        </p:nvSpPr>
        <p:spPr>
          <a:xfrm>
            <a:off x="9835277" y="3494127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7" name="Text 13"/>
          <p:cNvSpPr/>
          <p:nvPr/>
        </p:nvSpPr>
        <p:spPr>
          <a:xfrm>
            <a:off x="9835277" y="3861316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8" name="Text 14"/>
          <p:cNvSpPr/>
          <p:nvPr/>
        </p:nvSpPr>
        <p:spPr>
          <a:xfrm>
            <a:off x="9835277" y="4228505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9" name="Text 15"/>
          <p:cNvSpPr/>
          <p:nvPr/>
        </p:nvSpPr>
        <p:spPr>
          <a:xfrm>
            <a:off x="9835277" y="4595693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277" y="4995982"/>
            <a:ext cx="3104555" cy="1258253"/>
          </a:xfrm>
          <a:prstGeom prst="rect">
            <a:avLst/>
          </a:prstGeom>
        </p:spPr>
      </p:pic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277" y="6419493"/>
            <a:ext cx="3067883" cy="743903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9835277" y="7328654"/>
            <a:ext cx="4294465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8739545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Escolhendo o Pivô (Exemplo)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639372"/>
            <a:ext cx="5557480" cy="138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endParaRPr lang="en-US" sz="4350" dirty="0"/>
          </a:p>
        </p:txBody>
      </p:sp>
      <p:sp>
        <p:nvSpPr>
          <p:cNvPr id="4" name="Shape 2"/>
          <p:cNvSpPr/>
          <p:nvPr/>
        </p:nvSpPr>
        <p:spPr>
          <a:xfrm>
            <a:off x="777954" y="3362206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861298" y="3403878"/>
            <a:ext cx="333375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1500307" y="3438525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Vetor Inicial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500307" y="3919180"/>
            <a:ext cx="5676067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[7, 2, 1, 6, 8, 5, 3, 4]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54146" y="3362206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7537490" y="3403878"/>
            <a:ext cx="333375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8176498" y="3438525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Pivô Definido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8176498" y="3919180"/>
            <a:ext cx="5676067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Escolhemos 4 como o pivô.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77954" y="4608195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Rearranjo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777954" y="5288875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Elementos maiores vão para a direita.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77954" y="5894546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77954" y="6583561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Particionamento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777954" y="7264241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Vetor dividido em duas partes.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881" y="629722"/>
            <a:ext cx="2067997" cy="594919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88" y="629722"/>
            <a:ext cx="812721" cy="40344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52430" y="792242"/>
            <a:ext cx="3467933" cy="507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Chamada da função particionar</a:t>
            </a:r>
            <a:endParaRPr lang="en-US" sz="1550" dirty="0"/>
          </a:p>
        </p:txBody>
      </p:sp>
      <p:sp>
        <p:nvSpPr>
          <p:cNvPr id="5" name="Text 1"/>
          <p:cNvSpPr/>
          <p:nvPr/>
        </p:nvSpPr>
        <p:spPr>
          <a:xfrm>
            <a:off x="5152430" y="1462683"/>
            <a:ext cx="3467933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Parâmetros: vetor[], int inicio e int fim 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5152430" y="1868924"/>
            <a:ext cx="3467933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Atribui a variável pivo a ultima posição do vetor(fim[])</a:t>
            </a: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5152430" y="2535198"/>
            <a:ext cx="346793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Atribui a i a variável inicio(vetor[0]) - 1 para que seja incrementada posteriormente e itere na posição 0 do array</a:t>
            </a:r>
            <a:endParaRPr lang="en-US" sz="1250" dirty="0"/>
          </a:p>
        </p:txBody>
      </p:sp>
      <p:sp>
        <p:nvSpPr>
          <p:cNvPr id="8" name="Text 4"/>
          <p:cNvSpPr/>
          <p:nvPr/>
        </p:nvSpPr>
        <p:spPr>
          <a:xfrm>
            <a:off x="5152430" y="3721537"/>
            <a:ext cx="3467933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printf("\n chamou particionar inicio = %d, fim = %d) | Vetor: [", inicio, fim);</a:t>
            </a:r>
            <a:endParaRPr lang="en-US" sz="12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88" y="4664154"/>
            <a:ext cx="812721" cy="192786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52430" y="4826675"/>
            <a:ext cx="2031802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Looping</a:t>
            </a:r>
            <a:endParaRPr lang="en-US" sz="1550" dirty="0"/>
          </a:p>
        </p:txBody>
      </p:sp>
      <p:sp>
        <p:nvSpPr>
          <p:cNvPr id="11" name="Text 6"/>
          <p:cNvSpPr/>
          <p:nvPr/>
        </p:nvSpPr>
        <p:spPr>
          <a:xfrm>
            <a:off x="5152430" y="5243155"/>
            <a:ext cx="3467933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Itera todas as posições do array para imprimir array desordenado</a:t>
            </a:r>
            <a:endParaRPr lang="en-US" sz="1250" dirty="0"/>
          </a:p>
        </p:txBody>
      </p:sp>
      <p:sp>
        <p:nvSpPr>
          <p:cNvPr id="12" name="Text 7"/>
          <p:cNvSpPr/>
          <p:nvPr/>
        </p:nvSpPr>
        <p:spPr>
          <a:xfrm>
            <a:off x="5152430" y="5909429"/>
            <a:ext cx="3467933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vetor é impresso até i &lt; fim e desordenado</a:t>
            </a:r>
            <a:endParaRPr lang="en-US" sz="12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61" y="629722"/>
            <a:ext cx="1706761" cy="838200"/>
          </a:xfrm>
          <a:prstGeom prst="rect">
            <a:avLst/>
          </a:prstGeom>
        </p:spPr>
      </p:pic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61" y="1650683"/>
            <a:ext cx="1679615" cy="824746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461" y="2658189"/>
            <a:ext cx="1688663" cy="834152"/>
          </a:xfrm>
          <a:prstGeom prst="rect">
            <a:avLst/>
          </a:prstGeom>
        </p:spPr>
      </p:pic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4461" y="3675102"/>
            <a:ext cx="1733788" cy="817364"/>
          </a:xfrm>
          <a:prstGeom prst="rect">
            <a:avLst/>
          </a:prstGeom>
        </p:spPr>
      </p:pic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461" y="4675227"/>
            <a:ext cx="1733788" cy="907852"/>
          </a:xfrm>
          <a:prstGeom prst="rect">
            <a:avLst/>
          </a:prstGeom>
        </p:spPr>
      </p:pic>
      <p:pic>
        <p:nvPicPr>
          <p:cNvPr id="1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4461" y="5765840"/>
            <a:ext cx="1778913" cy="971669"/>
          </a:xfrm>
          <a:prstGeom prst="rect">
            <a:avLst/>
          </a:prstGeom>
        </p:spPr>
      </p:pic>
      <p:pic>
        <p:nvPicPr>
          <p:cNvPr id="1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4461" y="6920270"/>
            <a:ext cx="1878330" cy="274677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9024461" y="7377708"/>
            <a:ext cx="5052179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5414" y="474821"/>
            <a:ext cx="3379827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14" y="829270"/>
            <a:ext cx="1734979" cy="6245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5414" y="7221498"/>
            <a:ext cx="3379827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455414" y="7546658"/>
            <a:ext cx="3379827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82" y="504111"/>
            <a:ext cx="650558" cy="13346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05983" y="634127"/>
            <a:ext cx="1626513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Looping</a:t>
            </a:r>
            <a:endParaRPr lang="en-US" sz="1250" dirty="0"/>
          </a:p>
        </p:txBody>
      </p:sp>
      <p:sp>
        <p:nvSpPr>
          <p:cNvPr id="8" name="Text 4"/>
          <p:cNvSpPr/>
          <p:nvPr/>
        </p:nvSpPr>
        <p:spPr>
          <a:xfrm>
            <a:off x="5005983" y="967383"/>
            <a:ext cx="6718578" cy="416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Um novo looping com variável j que itera o vetor e imprime cada posição com a condição para comparar se vetor[j] &lt; fim(vetor[5])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5005983" y="1500664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 verdadeiro, incrementa o i e imprime a posição</a:t>
            </a:r>
            <a:endParaRPr lang="en-US" sz="10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82" y="1838801"/>
            <a:ext cx="650558" cy="145172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05983" y="1968817"/>
            <a:ext cx="1626513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Rearranjo</a:t>
            </a:r>
            <a:endParaRPr lang="en-US" sz="1250" dirty="0"/>
          </a:p>
        </p:txBody>
      </p:sp>
      <p:sp>
        <p:nvSpPr>
          <p:cNvPr id="12" name="Text 7"/>
          <p:cNvSpPr/>
          <p:nvPr/>
        </p:nvSpPr>
        <p:spPr>
          <a:xfrm>
            <a:off x="5005983" y="2302073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Quando vetor[j] &lt; pivo[5], no caso J[4] é menor que pivo[5] , é preciso trocá-los para ordenar o vetor.</a:t>
            </a:r>
            <a:endParaRPr lang="en-US" sz="1000" dirty="0"/>
          </a:p>
        </p:txBody>
      </p:sp>
      <p:sp>
        <p:nvSpPr>
          <p:cNvPr id="13" name="Text 8"/>
          <p:cNvSpPr/>
          <p:nvPr/>
        </p:nvSpPr>
        <p:spPr>
          <a:xfrm>
            <a:off x="5005983" y="2627233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printf("\nTrocando %d com %d (pivô %d)\n", vetor[i + 1], vetor[fim], pivo);</a:t>
            </a:r>
            <a:endParaRPr lang="en-US" sz="1000" dirty="0"/>
          </a:p>
        </p:txBody>
      </p:sp>
      <p:sp>
        <p:nvSpPr>
          <p:cNvPr id="14" name="Text 9"/>
          <p:cNvSpPr/>
          <p:nvPr/>
        </p:nvSpPr>
        <p:spPr>
          <a:xfrm>
            <a:off x="5005983" y="2952393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Chamada da função trocar</a:t>
            </a:r>
            <a:endParaRPr lang="en-US" sz="10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82" y="3290530"/>
            <a:ext cx="650558" cy="284345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005983" y="3420547"/>
            <a:ext cx="1626513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trocar </a:t>
            </a:r>
            <a:endParaRPr lang="en-US" sz="1250" dirty="0"/>
          </a:p>
        </p:txBody>
      </p:sp>
      <p:sp>
        <p:nvSpPr>
          <p:cNvPr id="17" name="Text 11"/>
          <p:cNvSpPr/>
          <p:nvPr/>
        </p:nvSpPr>
        <p:spPr>
          <a:xfrm>
            <a:off x="5005983" y="3753802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Elementos maiores vão para a direita.</a:t>
            </a:r>
            <a:endParaRPr lang="en-US" sz="1000" dirty="0"/>
          </a:p>
        </p:txBody>
      </p:sp>
      <p:sp>
        <p:nvSpPr>
          <p:cNvPr id="18" name="Text 12"/>
          <p:cNvSpPr/>
          <p:nvPr/>
        </p:nvSpPr>
        <p:spPr>
          <a:xfrm>
            <a:off x="5005983" y="4078962"/>
            <a:ext cx="6718578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void trocar(int *a, int *b) { int temp = *a;</a:t>
            </a:r>
            <a:pPr algn="l" indent="0" marL="0">
              <a:lnSpc>
                <a:spcPts val="1600"/>
              </a:lnSpc>
              <a:buNone/>
            </a:pP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*a = *b;</a:t>
            </a:r>
            <a:pPr algn="l" indent="0" marL="0">
              <a:lnSpc>
                <a:spcPts val="1600"/>
              </a:lnSpc>
              <a:buNone/>
            </a:pP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*b = temp; }</a:t>
            </a:r>
            <a:endParaRPr lang="en-US" sz="1000" dirty="0"/>
          </a:p>
        </p:txBody>
      </p:sp>
      <p:sp>
        <p:nvSpPr>
          <p:cNvPr id="19" name="Text 13"/>
          <p:cNvSpPr/>
          <p:nvPr/>
        </p:nvSpPr>
        <p:spPr>
          <a:xfrm>
            <a:off x="5005983" y="4820364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Ponteiro *a aponta para vetor[0] e *b para vetor[5]</a:t>
            </a:r>
            <a:endParaRPr lang="en-US" sz="1000" dirty="0"/>
          </a:p>
        </p:txBody>
      </p:sp>
      <p:sp>
        <p:nvSpPr>
          <p:cNvPr id="20" name="Text 14"/>
          <p:cNvSpPr/>
          <p:nvPr/>
        </p:nvSpPr>
        <p:spPr>
          <a:xfrm>
            <a:off x="5005983" y="5145524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Armazena na veriável temp = 10 e atribui  *a =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*b</a:t>
            </a:r>
            <a:endParaRPr lang="en-US" sz="1000" dirty="0"/>
          </a:p>
        </p:txBody>
      </p:sp>
      <p:sp>
        <p:nvSpPr>
          <p:cNvPr id="21" name="Text 15"/>
          <p:cNvSpPr/>
          <p:nvPr/>
        </p:nvSpPr>
        <p:spPr>
          <a:xfrm>
            <a:off x="5005983" y="5470684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Após, atribui *b = temp, finalizando a troca</a:t>
            </a:r>
            <a:endParaRPr lang="en-US" sz="1000" dirty="0"/>
          </a:p>
        </p:txBody>
      </p:sp>
      <p:sp>
        <p:nvSpPr>
          <p:cNvPr id="22" name="Text 16"/>
          <p:cNvSpPr/>
          <p:nvPr/>
        </p:nvSpPr>
        <p:spPr>
          <a:xfrm>
            <a:off x="5005983" y="5795843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Após, instrução de retorno incrementando i: return i + 1;</a:t>
            </a:r>
            <a:endParaRPr lang="en-US" sz="1000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282" y="6133981"/>
            <a:ext cx="650558" cy="79331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005983" y="6263997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Recursividade</a:t>
            </a:r>
            <a:endParaRPr lang="en-US" sz="1000" dirty="0"/>
          </a:p>
        </p:txBody>
      </p:sp>
      <p:sp>
        <p:nvSpPr>
          <p:cNvPr id="25" name="Text 18"/>
          <p:cNvSpPr/>
          <p:nvPr/>
        </p:nvSpPr>
        <p:spPr>
          <a:xfrm>
            <a:off x="5005983" y="6589157"/>
            <a:ext cx="6718578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função trocar é chamada recursivamente</a:t>
            </a:r>
            <a:endParaRPr lang="en-US" sz="10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9601" y="504111"/>
            <a:ext cx="1337429" cy="722828"/>
          </a:xfrm>
          <a:prstGeom prst="rect">
            <a:avLst/>
          </a:prstGeom>
        </p:spPr>
      </p:pic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9601" y="1373267"/>
            <a:ext cx="1322903" cy="760452"/>
          </a:xfrm>
          <a:prstGeom prst="rect">
            <a:avLst/>
          </a:prstGeom>
        </p:spPr>
      </p:pic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9601" y="2280047"/>
            <a:ext cx="1344573" cy="736997"/>
          </a:xfrm>
          <a:prstGeom prst="rect">
            <a:avLst/>
          </a:prstGeom>
        </p:spPr>
      </p:pic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49601" y="3163372"/>
            <a:ext cx="1337429" cy="731282"/>
          </a:xfrm>
          <a:prstGeom prst="rect">
            <a:avLst/>
          </a:prstGeom>
        </p:spPr>
      </p:pic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49601" y="4040981"/>
            <a:ext cx="744617" cy="419100"/>
          </a:xfrm>
          <a:prstGeom prst="rect">
            <a:avLst/>
          </a:prstGeom>
        </p:spPr>
      </p:pic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49601" y="4606409"/>
            <a:ext cx="766286" cy="465892"/>
          </a:xfrm>
          <a:prstGeom prst="rect">
            <a:avLst/>
          </a:prstGeom>
        </p:spPr>
      </p:pic>
      <p:pic>
        <p:nvPicPr>
          <p:cNvPr id="3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49601" y="5218628"/>
            <a:ext cx="787956" cy="445889"/>
          </a:xfrm>
          <a:prstGeom prst="rect">
            <a:avLst/>
          </a:prstGeom>
        </p:spPr>
      </p:pic>
      <p:pic>
        <p:nvPicPr>
          <p:cNvPr id="3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49601" y="5810845"/>
            <a:ext cx="2140387" cy="1798320"/>
          </a:xfrm>
          <a:prstGeom prst="rect">
            <a:avLst/>
          </a:prstGeom>
        </p:spPr>
      </p:pic>
      <p:sp>
        <p:nvSpPr>
          <p:cNvPr id="34" name="Text 19"/>
          <p:cNvSpPr/>
          <p:nvPr/>
        </p:nvSpPr>
        <p:spPr>
          <a:xfrm>
            <a:off x="12049601" y="7755493"/>
            <a:ext cx="2140387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67203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Repetindo o Processo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Sublistas Menores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recursão continua.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Pivôs se Fixam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Cada pivô encontra seu lugar.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Ordenação Gradual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vetor fica mais ordenado.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Término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Sublistas de tamanho 1 ou 0.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618649"/>
            <a:ext cx="6401991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Quicksort Concluído!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85098" y="1768197"/>
            <a:ext cx="3618667" cy="74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5800" dirty="0"/>
          </a:p>
        </p:txBody>
      </p:sp>
      <p:sp>
        <p:nvSpPr>
          <p:cNvPr id="5" name="Text 2"/>
          <p:cNvSpPr/>
          <p:nvPr/>
        </p:nvSpPr>
        <p:spPr>
          <a:xfrm>
            <a:off x="1192292" y="278880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Divisão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85098" y="3273743"/>
            <a:ext cx="3618667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Dividir para conquistar é a chave.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0235" y="1768197"/>
            <a:ext cx="3618667" cy="74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5800" dirty="0"/>
          </a:p>
        </p:txBody>
      </p:sp>
      <p:sp>
        <p:nvSpPr>
          <p:cNvPr id="8" name="Text 5"/>
          <p:cNvSpPr/>
          <p:nvPr/>
        </p:nvSpPr>
        <p:spPr>
          <a:xfrm>
            <a:off x="5147429" y="278880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Recursão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0235" y="3273743"/>
            <a:ext cx="3618667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Aplicações repetidas em sublistas.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2607" y="4776549"/>
            <a:ext cx="3618667" cy="74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5800" dirty="0"/>
          </a:p>
        </p:txBody>
      </p:sp>
      <p:sp>
        <p:nvSpPr>
          <p:cNvPr id="11" name="Text 8"/>
          <p:cNvSpPr/>
          <p:nvPr/>
        </p:nvSpPr>
        <p:spPr>
          <a:xfrm>
            <a:off x="3169801" y="579715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Eficiência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762607" y="6282095"/>
            <a:ext cx="3618667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Algoritmo rápido para grandes dados.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85098" y="7252097"/>
            <a:ext cx="7573804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2025-06-07T00:27:05Z</dcterms:created>
  <dcterms:modified xsi:type="dcterms:W3CDTF">2025-06-07T00:27:05Z</dcterms:modified>
</cp:coreProperties>
</file>