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77" autoAdjust="0"/>
  </p:normalViewPr>
  <p:slideViewPr>
    <p:cSldViewPr>
      <p:cViewPr varScale="1">
        <p:scale>
          <a:sx n="66" d="100"/>
          <a:sy n="66" d="100"/>
        </p:scale>
        <p:origin x="-21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634A0-F440-4C30-9C94-4407BB3F16F2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22843-4AB0-41E4-944B-E189C4591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17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</a:t>
            </a:r>
            <a:r>
              <a:rPr lang="zh-CN" altLang="en-US" dirty="0" smtClean="0"/>
              <a:t>向</a:t>
            </a:r>
            <a:r>
              <a:rPr lang="en-US" altLang="zh-CN" dirty="0" smtClean="0"/>
              <a:t>G</a:t>
            </a:r>
            <a:r>
              <a:rPr lang="zh-CN" altLang="en-US" dirty="0" smtClean="0"/>
              <a:t>同步</a:t>
            </a:r>
            <a:endParaRPr lang="en-US" altLang="zh-CN" dirty="0" smtClean="0"/>
          </a:p>
          <a:p>
            <a:r>
              <a:rPr lang="en-US" altLang="zh-CN" dirty="0" smtClean="0"/>
              <a:t>Step2</a:t>
            </a:r>
            <a:r>
              <a:rPr lang="zh-CN" altLang="en-US" dirty="0" smtClean="0"/>
              <a:t>：仓库</a:t>
            </a:r>
            <a:r>
              <a:rPr lang="en-US" altLang="zh-CN" dirty="0" err="1" smtClean="0"/>
              <a:t>wallace</a:t>
            </a:r>
            <a:r>
              <a:rPr lang="zh-CN" altLang="en-US" dirty="0" smtClean="0"/>
              <a:t>向</a:t>
            </a:r>
            <a:r>
              <a:rPr lang="en-US" altLang="zh-CN" dirty="0" smtClean="0"/>
              <a:t>frank</a:t>
            </a:r>
            <a:r>
              <a:rPr lang="zh-CN" altLang="en-US" dirty="0" smtClean="0"/>
              <a:t>同步</a:t>
            </a:r>
            <a:endParaRPr lang="en-US" altLang="zh-CN" dirty="0" smtClean="0"/>
          </a:p>
          <a:p>
            <a:r>
              <a:rPr lang="en-US" altLang="zh-CN" dirty="0" smtClean="0"/>
              <a:t>Step3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</a:t>
            </a:r>
            <a:r>
              <a:rPr lang="zh-CN" altLang="en-US" dirty="0" smtClean="0"/>
              <a:t>中克隆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wallace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Step4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</a:t>
            </a:r>
            <a:r>
              <a:rPr lang="zh-CN" altLang="en-US" dirty="0" smtClean="0"/>
              <a:t>向</a:t>
            </a:r>
            <a:r>
              <a:rPr lang="en-US" altLang="zh-CN" dirty="0" smtClean="0"/>
              <a:t>G</a:t>
            </a:r>
            <a:r>
              <a:rPr lang="zh-CN" altLang="en-US" dirty="0" smtClean="0"/>
              <a:t>同步，并触发</a:t>
            </a:r>
            <a:r>
              <a:rPr lang="en-US" altLang="zh-CN" dirty="0" smtClean="0"/>
              <a:t>Step2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Step5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</a:t>
            </a:r>
            <a:r>
              <a:rPr lang="zh-CN" altLang="en-US" dirty="0" smtClean="0"/>
              <a:t>中克隆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中的</a:t>
            </a:r>
            <a:r>
              <a:rPr lang="en-US" altLang="zh-CN" smtClean="0"/>
              <a:t>wallace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22843-4AB0-41E4-944B-E189C45917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62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95536" y="3789040"/>
            <a:ext cx="2880000" cy="28253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公司办公环境（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508920" y="188640"/>
            <a:ext cx="4223320" cy="288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13110" y="3789040"/>
            <a:ext cx="2880000" cy="288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家或其他环境（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059832" y="764704"/>
            <a:ext cx="1152128" cy="72008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wallace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5076056" y="764704"/>
            <a:ext cx="1152128" cy="72008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frank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笑脸 7"/>
          <p:cNvSpPr/>
          <p:nvPr/>
        </p:nvSpPr>
        <p:spPr>
          <a:xfrm>
            <a:off x="1378336" y="4771840"/>
            <a:ext cx="914400" cy="9144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笑脸 8"/>
          <p:cNvSpPr/>
          <p:nvPr/>
        </p:nvSpPr>
        <p:spPr>
          <a:xfrm>
            <a:off x="6995910" y="4858791"/>
            <a:ext cx="914400" cy="9144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stCxn id="8" idx="0"/>
            <a:endCxn id="5" idx="2"/>
          </p:cNvCxnSpPr>
          <p:nvPr/>
        </p:nvCxnSpPr>
        <p:spPr>
          <a:xfrm flipV="1">
            <a:off x="1835536" y="1124744"/>
            <a:ext cx="1224296" cy="3647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十角星 11"/>
          <p:cNvSpPr/>
          <p:nvPr/>
        </p:nvSpPr>
        <p:spPr>
          <a:xfrm>
            <a:off x="1403648" y="2611440"/>
            <a:ext cx="914400" cy="914400"/>
          </a:xfrm>
          <a:prstGeom prst="star10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>
            <a:stCxn id="5" idx="4"/>
            <a:endCxn id="6" idx="2"/>
          </p:cNvCxnSpPr>
          <p:nvPr/>
        </p:nvCxnSpPr>
        <p:spPr>
          <a:xfrm>
            <a:off x="4211960" y="112474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0"/>
          </p:cNvCxnSpPr>
          <p:nvPr/>
        </p:nvCxnSpPr>
        <p:spPr>
          <a:xfrm>
            <a:off x="4211960" y="1124744"/>
            <a:ext cx="3241150" cy="37340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十角星 17"/>
          <p:cNvSpPr/>
          <p:nvPr/>
        </p:nvSpPr>
        <p:spPr>
          <a:xfrm>
            <a:off x="4163380" y="166274"/>
            <a:ext cx="914400" cy="914400"/>
          </a:xfrm>
          <a:prstGeom prst="star10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十角星 18"/>
          <p:cNvSpPr/>
          <p:nvPr/>
        </p:nvSpPr>
        <p:spPr>
          <a:xfrm>
            <a:off x="6393904" y="2874640"/>
            <a:ext cx="914400" cy="914400"/>
          </a:xfrm>
          <a:prstGeom prst="star10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箭头连接符 20"/>
          <p:cNvCxnSpPr>
            <a:stCxn id="9" idx="2"/>
            <a:endCxn id="5" idx="3"/>
          </p:cNvCxnSpPr>
          <p:nvPr/>
        </p:nvCxnSpPr>
        <p:spPr>
          <a:xfrm flipH="1" flipV="1">
            <a:off x="3635896" y="1484784"/>
            <a:ext cx="3360014" cy="38312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十角星 21"/>
          <p:cNvSpPr/>
          <p:nvPr/>
        </p:nvSpPr>
        <p:spPr>
          <a:xfrm>
            <a:off x="4572000" y="3356992"/>
            <a:ext cx="914400" cy="914400"/>
          </a:xfrm>
          <a:prstGeom prst="star10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箭头连接符 23"/>
          <p:cNvCxnSpPr>
            <a:stCxn id="5" idx="3"/>
            <a:endCxn id="8" idx="6"/>
          </p:cNvCxnSpPr>
          <p:nvPr/>
        </p:nvCxnSpPr>
        <p:spPr>
          <a:xfrm flipH="1">
            <a:off x="2292736" y="1484784"/>
            <a:ext cx="1343160" cy="3744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十角星 24"/>
          <p:cNvSpPr/>
          <p:nvPr/>
        </p:nvSpPr>
        <p:spPr>
          <a:xfrm>
            <a:off x="3009528" y="3140968"/>
            <a:ext cx="914400" cy="914400"/>
          </a:xfrm>
          <a:prstGeom prst="star10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30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66</Words>
  <Application>Microsoft Office PowerPoint</Application>
  <PresentationFormat>全屏显示(4:3)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Frank Zhang</dc:creator>
  <cp:lastModifiedBy>Frank Zhang</cp:lastModifiedBy>
  <cp:revision>26</cp:revision>
  <dcterms:created xsi:type="dcterms:W3CDTF">2013-10-26T17:29:30Z</dcterms:created>
  <dcterms:modified xsi:type="dcterms:W3CDTF">2013-10-26T17:47:01Z</dcterms:modified>
</cp:coreProperties>
</file>