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yla Wallace" userId="c60c70c68dac12c7" providerId="LiveId" clId="{A652EC04-C770-4C19-A3E0-D586C9F311D7}"/>
    <pc:docChg chg="addSld modSld">
      <pc:chgData name="Shayla Wallace" userId="c60c70c68dac12c7" providerId="LiveId" clId="{A652EC04-C770-4C19-A3E0-D586C9F311D7}" dt="2022-04-12T23:41:46.179" v="14" actId="1076"/>
      <pc:docMkLst>
        <pc:docMk/>
      </pc:docMkLst>
      <pc:sldChg chg="modSp add mod">
        <pc:chgData name="Shayla Wallace" userId="c60c70c68dac12c7" providerId="LiveId" clId="{A652EC04-C770-4C19-A3E0-D586C9F311D7}" dt="2022-04-12T23:41:46.179" v="14" actId="1076"/>
        <pc:sldMkLst>
          <pc:docMk/>
          <pc:sldMk cId="3886043141" sldId="257"/>
        </pc:sldMkLst>
        <pc:spChg chg="mod">
          <ac:chgData name="Shayla Wallace" userId="c60c70c68dac12c7" providerId="LiveId" clId="{A652EC04-C770-4C19-A3E0-D586C9F311D7}" dt="2022-04-12T23:41:46.179" v="14" actId="1076"/>
          <ac:spMkLst>
            <pc:docMk/>
            <pc:sldMk cId="3886043141" sldId="257"/>
            <ac:spMk id="2" creationId="{D7A1BB48-6DB3-4151-BBD8-9D7AD9F99C43}"/>
          </ac:spMkLst>
        </pc:spChg>
      </pc:sldChg>
    </pc:docChg>
  </pc:docChgLst>
  <pc:docChgLst>
    <pc:chgData name="Shayla Wallace" userId="c60c70c68dac12c7" providerId="LiveId" clId="{A644E19C-DEE7-4AFB-BFD2-141D603982A2}"/>
    <pc:docChg chg="undo custSel addSld modSld">
      <pc:chgData name="Shayla Wallace" userId="c60c70c68dac12c7" providerId="LiveId" clId="{A644E19C-DEE7-4AFB-BFD2-141D603982A2}" dt="2022-04-11T00:56:11.002" v="40" actId="692"/>
      <pc:docMkLst>
        <pc:docMk/>
      </pc:docMkLst>
      <pc:sldChg chg="addSp modSp new mod">
        <pc:chgData name="Shayla Wallace" userId="c60c70c68dac12c7" providerId="LiveId" clId="{A644E19C-DEE7-4AFB-BFD2-141D603982A2}" dt="2022-04-11T00:56:11.002" v="40" actId="692"/>
        <pc:sldMkLst>
          <pc:docMk/>
          <pc:sldMk cId="3984085959" sldId="256"/>
        </pc:sldMkLst>
        <pc:spChg chg="add mod">
          <ac:chgData name="Shayla Wallace" userId="c60c70c68dac12c7" providerId="LiveId" clId="{A644E19C-DEE7-4AFB-BFD2-141D603982A2}" dt="2022-04-11T00:56:11.002" v="40" actId="692"/>
          <ac:spMkLst>
            <pc:docMk/>
            <pc:sldMk cId="3984085959" sldId="256"/>
            <ac:spMk id="2" creationId="{D7A1BB48-6DB3-4151-BBD8-9D7AD9F99C43}"/>
          </ac:spMkLst>
        </pc:spChg>
      </pc:sldChg>
    </pc:docChg>
  </pc:docChgLst>
  <pc:docChgLst>
    <pc:chgData name="Shayla Wallace" userId="c60c70c68dac12c7" providerId="LiveId" clId="{CDDEFFFD-0B56-4405-B996-884E4B1B11C3}"/>
    <pc:docChg chg="undo custSel modSld">
      <pc:chgData name="Shayla Wallace" userId="c60c70c68dac12c7" providerId="LiveId" clId="{CDDEFFFD-0B56-4405-B996-884E4B1B11C3}" dt="2022-04-11T01:12:15.856" v="15" actId="207"/>
      <pc:docMkLst>
        <pc:docMk/>
      </pc:docMkLst>
      <pc:sldChg chg="addSp modSp mod">
        <pc:chgData name="Shayla Wallace" userId="c60c70c68dac12c7" providerId="LiveId" clId="{CDDEFFFD-0B56-4405-B996-884E4B1B11C3}" dt="2022-04-11T01:12:15.856" v="15" actId="207"/>
        <pc:sldMkLst>
          <pc:docMk/>
          <pc:sldMk cId="3984085959" sldId="256"/>
        </pc:sldMkLst>
        <pc:spChg chg="mod">
          <ac:chgData name="Shayla Wallace" userId="c60c70c68dac12c7" providerId="LiveId" clId="{CDDEFFFD-0B56-4405-B996-884E4B1B11C3}" dt="2022-04-11T01:12:15.856" v="15" actId="207"/>
          <ac:spMkLst>
            <pc:docMk/>
            <pc:sldMk cId="3984085959" sldId="256"/>
            <ac:spMk id="2" creationId="{D7A1BB48-6DB3-4151-BBD8-9D7AD9F99C43}"/>
          </ac:spMkLst>
        </pc:spChg>
        <pc:spChg chg="add mod ord">
          <ac:chgData name="Shayla Wallace" userId="c60c70c68dac12c7" providerId="LiveId" clId="{CDDEFFFD-0B56-4405-B996-884E4B1B11C3}" dt="2022-04-11T01:02:13.813" v="11" actId="14100"/>
          <ac:spMkLst>
            <pc:docMk/>
            <pc:sldMk cId="3984085959" sldId="256"/>
            <ac:spMk id="3" creationId="{369E3015-A546-4489-8DFA-84E52A6ABEF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C0F56-EB54-4042-9518-18C672A5B5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542F17-9CAD-4022-9BFC-1362E50C9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B636-BFB7-4F75-8DC5-F64A92E65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8AE8D-AEA8-4A62-8FBD-3FDB5ABC1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B1A0D0-50C7-48F7-9380-956117DDD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298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1C6D3-ACA4-4CC4-91ED-54F20A421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CDA219-D616-48E0-8D1E-EBAA5BE2D2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3B256-25ED-4325-90C7-F3B821F4B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7F4F9-A4D9-484B-BF4F-775C0A653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52E5-E709-4378-A0C9-E9664E22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091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A06CD-C957-44B8-BDFF-EDA6DA80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DB8BCC-EDE2-4D21-9749-61E067C46F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698258-8DC8-474F-9882-E495D1744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B4D46-4B74-4B3F-A469-E0F5C64E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53909-2FA4-4C8A-955D-D500F09DD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0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D3DDE-A4E3-4179-A00D-DBF64CFC2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4B5F6-EA8D-4C04-A3BA-28BCE9442C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F70A73-57A6-4A23-90E2-6B36B8A65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0AC30A-D184-4203-89FC-B1A5A3805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F601-38AD-4C8A-9528-2E27315E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157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88EF6-B29F-4F61-8A00-6BFDEC8F5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21D89-7D97-4837-8F6B-7C17728E6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6651E3-C89D-45EE-BEF7-0CE924FDE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E0B0DB-B318-4016-82F7-E2E2C3EE2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31711B-EC87-4977-A8B0-0EA2B06C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7301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96069-73E1-459B-8FCB-CAC8B36D6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CFFA4-0DFB-4322-A660-D9102834F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92627-138A-4178-90E3-AC34FD7BD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7F62-CBBF-46E1-BE3F-9972F44A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7BBB6-54BF-4A7A-8036-63187D66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B3A985-14BC-400F-A656-56ABABD6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45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8B3F-A66E-48E8-9552-71B2F984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7F13E0-6A67-4A9B-9BDD-8987DB496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31511A-E946-4B94-B1D3-547412FF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7A91A4-A685-4023-9479-137A911CA8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AB74CA-C672-4FDE-A8FF-C529089F3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F77084-AD9E-424F-95A1-9CAA7760C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CCAE3E-184A-4F0D-9EFB-3DFFAFD5B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FDF1A9-837A-44FD-8051-9FDD8C0FE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437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61361-710A-4A9F-BCC6-AA82CC466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762122-F3BD-4A24-B6BF-640192FB3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27F36B-8061-40B7-9BA2-6EDF1E2A9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768692-FEE4-4D80-BBBD-D56AFC8A5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8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68BDE5-19F6-4A0C-8730-28533B832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0BF4B7-7B71-4E71-B072-816E77DE2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F013B-8C6D-4124-A503-DD9D55025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67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C1E3B-826E-4FF6-B950-42423AC036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99960-60FA-4FB7-906D-6C068030F4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A9D09-A066-4774-BC2A-E414C8A408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CED337-BBF9-4F59-960F-7ABFF251F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19EC0-9CCC-4EF1-A9AE-872A4B9C8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30B2C6-B5BD-4006-A205-310632F8B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21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D9040-43F8-4228-B8A3-DC542D8E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737B60-5334-48C8-BC31-EAD7E0DD45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71E48F-C520-455B-A88E-29F45860AD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307FC6-9987-42A1-A069-059E18BB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2B7188-ECF7-4428-BF08-EA2877AF6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BABA-073B-4081-B8F0-63732EA74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752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60D8B1-146B-4D4D-BDD8-FFB785A75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DDDA9-A415-4FAC-8F13-088EF063D7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F8CED-C860-425A-9FFF-F5D424A88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31050-9637-49D0-AF9A-F7B3EDC2B598}" type="datetimeFigureOut">
              <a:rPr lang="en-US" smtClean="0"/>
              <a:t>4/12/2022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A59B-F0AC-4631-9222-9F83C53F4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6F1F3-08EE-4DD6-A211-F78747201C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03C54-43BF-4AC1-B76E-37165B2751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5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9E3015-A546-4489-8DFA-84E52A6ABEFA}"/>
              </a:ext>
            </a:extLst>
          </p:cNvPr>
          <p:cNvSpPr/>
          <p:nvPr/>
        </p:nvSpPr>
        <p:spPr>
          <a:xfrm>
            <a:off x="4347972" y="1216152"/>
            <a:ext cx="3429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1BB48-6DB3-4151-BBD8-9D7AD9F99C43}"/>
              </a:ext>
            </a:extLst>
          </p:cNvPr>
          <p:cNvSpPr txBox="1">
            <a:spLocks noChangeAspect="1"/>
          </p:cNvSpPr>
          <p:nvPr/>
        </p:nvSpPr>
        <p:spPr>
          <a:xfrm>
            <a:off x="4347972" y="1216152"/>
            <a:ext cx="3429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Image Coming Soon</a:t>
            </a:r>
          </a:p>
        </p:txBody>
      </p:sp>
    </p:spTree>
    <p:extLst>
      <p:ext uri="{BB962C8B-B14F-4D97-AF65-F5344CB8AC3E}">
        <p14:creationId xmlns:p14="http://schemas.microsoft.com/office/powerpoint/2010/main" val="3984085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69E3015-A546-4489-8DFA-84E52A6ABEFA}"/>
              </a:ext>
            </a:extLst>
          </p:cNvPr>
          <p:cNvSpPr/>
          <p:nvPr/>
        </p:nvSpPr>
        <p:spPr>
          <a:xfrm>
            <a:off x="4347972" y="1216152"/>
            <a:ext cx="3429000" cy="3429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A1BB48-6DB3-4151-BBD8-9D7AD9F99C43}"/>
              </a:ext>
            </a:extLst>
          </p:cNvPr>
          <p:cNvSpPr txBox="1">
            <a:spLocks noChangeAspect="1"/>
          </p:cNvSpPr>
          <p:nvPr/>
        </p:nvSpPr>
        <p:spPr>
          <a:xfrm>
            <a:off x="3380137" y="1216152"/>
            <a:ext cx="5431726" cy="37856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Image Coming Soon</a:t>
            </a:r>
          </a:p>
        </p:txBody>
      </p:sp>
    </p:spTree>
    <p:extLst>
      <p:ext uri="{BB962C8B-B14F-4D97-AF65-F5344CB8AC3E}">
        <p14:creationId xmlns:p14="http://schemas.microsoft.com/office/powerpoint/2010/main" val="388604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Shayla Wallace</dc:creator>
  <cp:lastModifiedBy>Shayla Wallace</cp:lastModifiedBy>
  <cp:revision>1</cp:revision>
  <dcterms:created xsi:type="dcterms:W3CDTF">2022-04-11T00:49:42Z</dcterms:created>
  <dcterms:modified xsi:type="dcterms:W3CDTF">2022-04-12T23:41:52Z</dcterms:modified>
</cp:coreProperties>
</file>