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B2F0D-AD91-457B-8F14-B08C5ECFAFA0}" v="10" dt="2022-06-03T19:43:58.5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yla Wallace" userId="c60c70c68dac12c7" providerId="LiveId" clId="{0A06DBE5-12DF-411D-9842-81C6A840566B}"/>
    <pc:docChg chg="modSld">
      <pc:chgData name="Shayla Wallace" userId="c60c70c68dac12c7" providerId="LiveId" clId="{0A06DBE5-12DF-411D-9842-81C6A840566B}" dt="2022-04-13T06:33:25.360" v="4" actId="1076"/>
      <pc:docMkLst>
        <pc:docMk/>
      </pc:docMkLst>
      <pc:sldChg chg="modSp mod">
        <pc:chgData name="Shayla Wallace" userId="c60c70c68dac12c7" providerId="LiveId" clId="{0A06DBE5-12DF-411D-9842-81C6A840566B}" dt="2022-04-13T06:33:25.360" v="4" actId="1076"/>
        <pc:sldMkLst>
          <pc:docMk/>
          <pc:sldMk cId="3586840396" sldId="256"/>
        </pc:sldMkLst>
        <pc:spChg chg="mod">
          <ac:chgData name="Shayla Wallace" userId="c60c70c68dac12c7" providerId="LiveId" clId="{0A06DBE5-12DF-411D-9842-81C6A840566B}" dt="2022-04-13T06:33:25.360" v="4" actId="1076"/>
          <ac:spMkLst>
            <pc:docMk/>
            <pc:sldMk cId="3586840396" sldId="256"/>
            <ac:spMk id="11" creationId="{376BF8FF-2AD1-46F6-AE95-8B9C747EC7C1}"/>
          </ac:spMkLst>
        </pc:spChg>
        <pc:picChg chg="mod">
          <ac:chgData name="Shayla Wallace" userId="c60c70c68dac12c7" providerId="LiveId" clId="{0A06DBE5-12DF-411D-9842-81C6A840566B}" dt="2022-04-13T06:32:56.930" v="1" actId="1076"/>
          <ac:picMkLst>
            <pc:docMk/>
            <pc:sldMk cId="3586840396" sldId="256"/>
            <ac:picMk id="7" creationId="{46F926DD-2867-4C19-B39D-8178835069BB}"/>
          </ac:picMkLst>
        </pc:picChg>
        <pc:picChg chg="mod">
          <ac:chgData name="Shayla Wallace" userId="c60c70c68dac12c7" providerId="LiveId" clId="{0A06DBE5-12DF-411D-9842-81C6A840566B}" dt="2022-04-13T06:33:17.166" v="3" actId="1076"/>
          <ac:picMkLst>
            <pc:docMk/>
            <pc:sldMk cId="3586840396" sldId="256"/>
            <ac:picMk id="8" creationId="{E55FE291-5A5A-43C8-BB1B-3D284DA4E654}"/>
          </ac:picMkLst>
        </pc:picChg>
        <pc:picChg chg="mod">
          <ac:chgData name="Shayla Wallace" userId="c60c70c68dac12c7" providerId="LiveId" clId="{0A06DBE5-12DF-411D-9842-81C6A840566B}" dt="2022-04-13T06:33:01.861" v="2" actId="1076"/>
          <ac:picMkLst>
            <pc:docMk/>
            <pc:sldMk cId="3586840396" sldId="256"/>
            <ac:picMk id="10" creationId="{89BCC933-2F62-4D3E-9582-F22F1D5D23E8}"/>
          </ac:picMkLst>
        </pc:picChg>
      </pc:sldChg>
    </pc:docChg>
  </pc:docChgLst>
  <pc:docChgLst>
    <pc:chgData name="Shayla Wallace" userId="c60c70c68dac12c7" providerId="LiveId" clId="{AD5B2F0D-AD91-457B-8F14-B08C5ECFAFA0}"/>
    <pc:docChg chg="undo custSel addSld delSld modSld">
      <pc:chgData name="Shayla Wallace" userId="c60c70c68dac12c7" providerId="LiveId" clId="{AD5B2F0D-AD91-457B-8F14-B08C5ECFAFA0}" dt="2022-06-05T01:13:45.178" v="160" actId="1076"/>
      <pc:docMkLst>
        <pc:docMk/>
      </pc:docMkLst>
      <pc:sldChg chg="addSp delSp modSp mod">
        <pc:chgData name="Shayla Wallace" userId="c60c70c68dac12c7" providerId="LiveId" clId="{AD5B2F0D-AD91-457B-8F14-B08C5ECFAFA0}" dt="2022-06-05T01:13:45.178" v="160" actId="1076"/>
        <pc:sldMkLst>
          <pc:docMk/>
          <pc:sldMk cId="3586840396" sldId="256"/>
        </pc:sldMkLst>
        <pc:spChg chg="add mod">
          <ac:chgData name="Shayla Wallace" userId="c60c70c68dac12c7" providerId="LiveId" clId="{AD5B2F0D-AD91-457B-8F14-B08C5ECFAFA0}" dt="2022-06-05T01:13:45.178" v="160" actId="1076"/>
          <ac:spMkLst>
            <pc:docMk/>
            <pc:sldMk cId="3586840396" sldId="256"/>
            <ac:spMk id="2" creationId="{CB503D6E-F8BD-53B7-61A5-A6815E1DA7BC}"/>
          </ac:spMkLst>
        </pc:spChg>
        <pc:spChg chg="add del mod">
          <ac:chgData name="Shayla Wallace" userId="c60c70c68dac12c7" providerId="LiveId" clId="{AD5B2F0D-AD91-457B-8F14-B08C5ECFAFA0}" dt="2022-06-05T01:13:45.178" v="160" actId="1076"/>
          <ac:spMkLst>
            <pc:docMk/>
            <pc:sldMk cId="3586840396" sldId="256"/>
            <ac:spMk id="3" creationId="{FF5F6E12-C170-7456-7BF5-DBC037B016FB}"/>
          </ac:spMkLst>
        </pc:spChg>
        <pc:spChg chg="add mod">
          <ac:chgData name="Shayla Wallace" userId="c60c70c68dac12c7" providerId="LiveId" clId="{AD5B2F0D-AD91-457B-8F14-B08C5ECFAFA0}" dt="2022-06-05T01:13:45.178" v="160" actId="1076"/>
          <ac:spMkLst>
            <pc:docMk/>
            <pc:sldMk cId="3586840396" sldId="256"/>
            <ac:spMk id="9" creationId="{89AC35C4-9630-0DB0-88DE-2BA544CF3929}"/>
          </ac:spMkLst>
        </pc:spChg>
        <pc:spChg chg="mod">
          <ac:chgData name="Shayla Wallace" userId="c60c70c68dac12c7" providerId="LiveId" clId="{AD5B2F0D-AD91-457B-8F14-B08C5ECFAFA0}" dt="2022-06-05T01:13:45.178" v="160" actId="1076"/>
          <ac:spMkLst>
            <pc:docMk/>
            <pc:sldMk cId="3586840396" sldId="256"/>
            <ac:spMk id="11" creationId="{376BF8FF-2AD1-46F6-AE95-8B9C747EC7C1}"/>
          </ac:spMkLst>
        </pc:spChg>
        <pc:spChg chg="add del">
          <ac:chgData name="Shayla Wallace" userId="c60c70c68dac12c7" providerId="LiveId" clId="{AD5B2F0D-AD91-457B-8F14-B08C5ECFAFA0}" dt="2022-06-03T19:36:45.951" v="135" actId="22"/>
          <ac:spMkLst>
            <pc:docMk/>
            <pc:sldMk cId="3586840396" sldId="256"/>
            <ac:spMk id="12" creationId="{A904556B-DA8A-5A41-B6EB-D14F4CBB6C9A}"/>
          </ac:spMkLst>
        </pc:spChg>
        <pc:picChg chg="del ord">
          <ac:chgData name="Shayla Wallace" userId="c60c70c68dac12c7" providerId="LiveId" clId="{AD5B2F0D-AD91-457B-8F14-B08C5ECFAFA0}" dt="2022-06-03T18:55:37.904" v="75" actId="478"/>
          <ac:picMkLst>
            <pc:docMk/>
            <pc:sldMk cId="3586840396" sldId="256"/>
            <ac:picMk id="7" creationId="{46F926DD-2867-4C19-B39D-8178835069BB}"/>
          </ac:picMkLst>
        </pc:picChg>
        <pc:picChg chg="del ord">
          <ac:chgData name="Shayla Wallace" userId="c60c70c68dac12c7" providerId="LiveId" clId="{AD5B2F0D-AD91-457B-8F14-B08C5ECFAFA0}" dt="2022-06-03T18:56:52.716" v="84" actId="478"/>
          <ac:picMkLst>
            <pc:docMk/>
            <pc:sldMk cId="3586840396" sldId="256"/>
            <ac:picMk id="8" creationId="{E55FE291-5A5A-43C8-BB1B-3D284DA4E654}"/>
          </ac:picMkLst>
        </pc:picChg>
        <pc:picChg chg="add del mod ord">
          <ac:chgData name="Shayla Wallace" userId="c60c70c68dac12c7" providerId="LiveId" clId="{AD5B2F0D-AD91-457B-8F14-B08C5ECFAFA0}" dt="2022-06-03T19:38:04.804" v="147" actId="478"/>
          <ac:picMkLst>
            <pc:docMk/>
            <pc:sldMk cId="3586840396" sldId="256"/>
            <ac:picMk id="10" creationId="{89BCC933-2F62-4D3E-9582-F22F1D5D23E8}"/>
          </ac:picMkLst>
        </pc:picChg>
      </pc:sldChg>
      <pc:sldChg chg="addSp delSp modSp del mod setBg">
        <pc:chgData name="Shayla Wallace" userId="c60c70c68dac12c7" providerId="LiveId" clId="{AD5B2F0D-AD91-457B-8F14-B08C5ECFAFA0}" dt="2022-06-03T19:43:13.181" v="149" actId="2696"/>
        <pc:sldMkLst>
          <pc:docMk/>
          <pc:sldMk cId="541302834" sldId="257"/>
        </pc:sldMkLst>
        <pc:spChg chg="add mod">
          <ac:chgData name="Shayla Wallace" userId="c60c70c68dac12c7" providerId="LiveId" clId="{AD5B2F0D-AD91-457B-8F14-B08C5ECFAFA0}" dt="2022-06-03T18:54:05.501" v="61" actId="1076"/>
          <ac:spMkLst>
            <pc:docMk/>
            <pc:sldMk cId="541302834" sldId="257"/>
            <ac:spMk id="2" creationId="{35D32451-A297-EA76-06F1-C6EE96D3C64A}"/>
          </ac:spMkLst>
        </pc:spChg>
        <pc:spChg chg="add mod">
          <ac:chgData name="Shayla Wallace" userId="c60c70c68dac12c7" providerId="LiveId" clId="{AD5B2F0D-AD91-457B-8F14-B08C5ECFAFA0}" dt="2022-06-03T18:51:22.309" v="47" actId="1076"/>
          <ac:spMkLst>
            <pc:docMk/>
            <pc:sldMk cId="541302834" sldId="257"/>
            <ac:spMk id="3" creationId="{593D01B2-84CF-4B82-64A1-81D980EF68FD}"/>
          </ac:spMkLst>
        </pc:spChg>
        <pc:spChg chg="add mod">
          <ac:chgData name="Shayla Wallace" userId="c60c70c68dac12c7" providerId="LiveId" clId="{AD5B2F0D-AD91-457B-8F14-B08C5ECFAFA0}" dt="2022-06-03T18:54:19.848" v="62" actId="255"/>
          <ac:spMkLst>
            <pc:docMk/>
            <pc:sldMk cId="541302834" sldId="257"/>
            <ac:spMk id="9" creationId="{F4625C71-EA42-8049-836A-0BD11ECEA581}"/>
          </ac:spMkLst>
        </pc:spChg>
        <pc:spChg chg="mod">
          <ac:chgData name="Shayla Wallace" userId="c60c70c68dac12c7" providerId="LiveId" clId="{AD5B2F0D-AD91-457B-8F14-B08C5ECFAFA0}" dt="2022-06-03T18:50:23.221" v="38" actId="14100"/>
          <ac:spMkLst>
            <pc:docMk/>
            <pc:sldMk cId="541302834" sldId="257"/>
            <ac:spMk id="11" creationId="{376BF8FF-2AD1-46F6-AE95-8B9C747EC7C1}"/>
          </ac:spMkLst>
        </pc:spChg>
        <pc:picChg chg="del mod ord">
          <ac:chgData name="Shayla Wallace" userId="c60c70c68dac12c7" providerId="LiveId" clId="{AD5B2F0D-AD91-457B-8F14-B08C5ECFAFA0}" dt="2022-06-03T18:50:04.342" v="36" actId="478"/>
          <ac:picMkLst>
            <pc:docMk/>
            <pc:sldMk cId="541302834" sldId="257"/>
            <ac:picMk id="7" creationId="{46F926DD-2867-4C19-B39D-8178835069BB}"/>
          </ac:picMkLst>
        </pc:picChg>
        <pc:picChg chg="del ord">
          <ac:chgData name="Shayla Wallace" userId="c60c70c68dac12c7" providerId="LiveId" clId="{AD5B2F0D-AD91-457B-8F14-B08C5ECFAFA0}" dt="2022-06-03T18:52:05.548" v="53" actId="478"/>
          <ac:picMkLst>
            <pc:docMk/>
            <pc:sldMk cId="541302834" sldId="257"/>
            <ac:picMk id="8" creationId="{E55FE291-5A5A-43C8-BB1B-3D284DA4E654}"/>
          </ac:picMkLst>
        </pc:picChg>
      </pc:sldChg>
      <pc:sldChg chg="modSp add mod setBg">
        <pc:chgData name="Shayla Wallace" userId="c60c70c68dac12c7" providerId="LiveId" clId="{AD5B2F0D-AD91-457B-8F14-B08C5ECFAFA0}" dt="2022-06-05T01:13:33.568" v="159" actId="1076"/>
        <pc:sldMkLst>
          <pc:docMk/>
          <pc:sldMk cId="1952529880" sldId="257"/>
        </pc:sldMkLst>
        <pc:spChg chg="mod">
          <ac:chgData name="Shayla Wallace" userId="c60c70c68dac12c7" providerId="LiveId" clId="{AD5B2F0D-AD91-457B-8F14-B08C5ECFAFA0}" dt="2022-06-05T01:13:33.568" v="159" actId="1076"/>
          <ac:spMkLst>
            <pc:docMk/>
            <pc:sldMk cId="1952529880" sldId="257"/>
            <ac:spMk id="2" creationId="{CB503D6E-F8BD-53B7-61A5-A6815E1DA7BC}"/>
          </ac:spMkLst>
        </pc:spChg>
        <pc:spChg chg="mod">
          <ac:chgData name="Shayla Wallace" userId="c60c70c68dac12c7" providerId="LiveId" clId="{AD5B2F0D-AD91-457B-8F14-B08C5ECFAFA0}" dt="2022-06-05T01:13:33.568" v="159" actId="1076"/>
          <ac:spMkLst>
            <pc:docMk/>
            <pc:sldMk cId="1952529880" sldId="257"/>
            <ac:spMk id="3" creationId="{FF5F6E12-C170-7456-7BF5-DBC037B016FB}"/>
          </ac:spMkLst>
        </pc:spChg>
        <pc:spChg chg="mod">
          <ac:chgData name="Shayla Wallace" userId="c60c70c68dac12c7" providerId="LiveId" clId="{AD5B2F0D-AD91-457B-8F14-B08C5ECFAFA0}" dt="2022-06-05T01:13:33.568" v="159" actId="1076"/>
          <ac:spMkLst>
            <pc:docMk/>
            <pc:sldMk cId="1952529880" sldId="257"/>
            <ac:spMk id="9" creationId="{89AC35C4-9630-0DB0-88DE-2BA544CF3929}"/>
          </ac:spMkLst>
        </pc:spChg>
        <pc:spChg chg="mod">
          <ac:chgData name="Shayla Wallace" userId="c60c70c68dac12c7" providerId="LiveId" clId="{AD5B2F0D-AD91-457B-8F14-B08C5ECFAFA0}" dt="2022-06-05T01:13:33.568" v="159" actId="1076"/>
          <ac:spMkLst>
            <pc:docMk/>
            <pc:sldMk cId="1952529880" sldId="257"/>
            <ac:spMk id="11" creationId="{376BF8FF-2AD1-46F6-AE95-8B9C747EC7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A978-9708-4D10-98DC-733C83ABB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C89A9-8B2B-440A-B372-3E6945A02F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6D51A-FA17-42A7-8C07-D649CA8A0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3C89-8190-4E5A-88E0-A229EB5D322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4C7E0-144E-499A-B9A9-FE21AF95F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E26F2-23A4-4B12-9FDC-CB018605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B009-6BA0-4AFE-B503-9BB551CD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2433-9C9E-40DD-9317-AB89C201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FBC1D-8BF3-4B84-AC3A-3A62B313C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6A290-B79A-4E8C-A8A7-337419C8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3C89-8190-4E5A-88E0-A229EB5D322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9A31B-C1AA-4068-820C-51032844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21CB-BEBF-4F20-9559-D36DF510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B009-6BA0-4AFE-B503-9BB551CD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40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4B1FB-148F-47AB-90E4-3D86B6811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56C135-AA69-47B6-A7C9-A6DE41C88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F6E5F-F194-4A14-8F18-4FFD91487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3C89-8190-4E5A-88E0-A229EB5D322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4D89A-999F-46E6-8C34-91704DAD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7520D-36E6-4645-B7DB-BF107F8A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B009-6BA0-4AFE-B503-9BB551CD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461A-1899-469B-9B26-26B19B252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6D46C-0181-42D8-B912-E0F23840A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879FA-A3F9-4806-B9BE-E5ED9308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3C89-8190-4E5A-88E0-A229EB5D322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BF437-50E6-44E6-9EFB-9A0142BF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1B115-CF55-4192-80B4-A47CFAF3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B009-6BA0-4AFE-B503-9BB551CD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7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794C-6681-4C29-A4D9-068922610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8C89B-943B-4579-B2EF-907BEAF23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F03DB-5B23-404F-9C46-842FFCD2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3C89-8190-4E5A-88E0-A229EB5D322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F28F9-0530-464C-8765-F3B990FF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03A9A-567B-4F08-9687-EE556C824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B009-6BA0-4AFE-B503-9BB551CD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9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E4024-2188-4672-88F8-BAA106D7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A8B9-7C4F-4FB8-8CF9-F0F6952E7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69186-BBDE-45B2-90BC-75413F126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7CB75-9B9D-4651-BE26-8F1AA0D4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3C89-8190-4E5A-88E0-A229EB5D322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7B0AE-2909-4F45-AD10-D2F1D370F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90238-6674-4DB4-9151-089A65C8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B009-6BA0-4AFE-B503-9BB551CD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463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FE27A-8C0E-4586-B7C3-C7C76CBF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E8B7E4-D395-4313-AF59-05DD1096E7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DF7F1-0260-442B-A7BD-5060FB911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EBFBC-CA8D-41B1-888C-28E86B4A8C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5AA6E-0C59-4656-B15F-03E8A97B2F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BB506F-88F0-4A1B-ACC8-6A2E9E6AA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3C89-8190-4E5A-88E0-A229EB5D322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0E2FA-F758-4263-BB8F-5A5A3E85D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83C5B6-3359-490D-AE72-746EC6DC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B009-6BA0-4AFE-B503-9BB551CD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08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9DA82-E511-4227-8301-C2D57A4C3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38B67-E194-4032-97A9-A8B47963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3C89-8190-4E5A-88E0-A229EB5D322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30F45-C135-4750-B5AC-9E51FDC0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16F2A8-2F5B-41B7-BA14-55531E49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B009-6BA0-4AFE-B503-9BB551CD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4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1F1E59-EA6C-49DD-BFBC-1804E126F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3C89-8190-4E5A-88E0-A229EB5D322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62B1A-5C7B-41F6-9923-103E8D9D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F9852-08F9-4FAD-A0E0-0657B0FD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B009-6BA0-4AFE-B503-9BB551CD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8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FE678-E5F4-4400-A37C-0472E6F6A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2ADB2-EF26-4164-8D5B-ABBAC26C8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D1E2B-14DA-4CDA-A4E1-4F88A8E13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1F61E-7797-4FAA-ACF3-65B44890E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3C89-8190-4E5A-88E0-A229EB5D322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8A13D-03B4-4DBA-8DC3-5CB50F1E5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93C96-781B-4F5F-AC4A-5505998A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B009-6BA0-4AFE-B503-9BB551CD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57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69232-648D-4458-926D-54758455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388D3D-D70D-419F-872D-F0B53D1512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2AE9E3-B848-4B00-995A-2A31389B27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36894-18C7-4425-8BA8-8718DA26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C3C89-8190-4E5A-88E0-A229EB5D322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735FA-83B7-4B57-AE87-79E2EE70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B9C91-2CEC-4943-AB92-23E66D20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DB009-6BA0-4AFE-B503-9BB551CD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5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BDCB5-36BC-41A9-8A85-B960DFAD4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11B4B0-1225-4A92-9D96-FC34F32C7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40F71-112D-4B75-AB25-158F396380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C3C89-8190-4E5A-88E0-A229EB5D322D}" type="datetimeFigureOut">
              <a:rPr lang="en-US" smtClean="0"/>
              <a:t>6/4/2022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4967E-4065-4C15-AE34-57F95DCAA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29097-FC3B-4DDD-AAAF-4FD57EC6C2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DB009-6BA0-4AFE-B503-9BB551CD1C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96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76BF8FF-2AD1-46F6-AE95-8B9C747EC7C1}"/>
              </a:ext>
            </a:extLst>
          </p:cNvPr>
          <p:cNvSpPr txBox="1"/>
          <p:nvPr/>
        </p:nvSpPr>
        <p:spPr>
          <a:xfrm>
            <a:off x="3227926" y="4607915"/>
            <a:ext cx="3529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Brush Script MT" panose="03060802040406070304" pitchFamily="66" charset="0"/>
              </a:rPr>
              <a:t>Doodles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03D6E-F8BD-53B7-61A5-A6815E1DA7BC}"/>
              </a:ext>
            </a:extLst>
          </p:cNvPr>
          <p:cNvSpPr txBox="1"/>
          <p:nvPr/>
        </p:nvSpPr>
        <p:spPr>
          <a:xfrm>
            <a:off x="6135050" y="2351160"/>
            <a:ext cx="282102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C35C4-9630-0DB0-88DE-2BA544CF3929}"/>
              </a:ext>
            </a:extLst>
          </p:cNvPr>
          <p:cNvSpPr txBox="1"/>
          <p:nvPr/>
        </p:nvSpPr>
        <p:spPr>
          <a:xfrm>
            <a:off x="2999344" y="-761427"/>
            <a:ext cx="282102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F6E12-C170-7456-7BF5-DBC037B016FB}"/>
              </a:ext>
            </a:extLst>
          </p:cNvPr>
          <p:cNvSpPr txBox="1"/>
          <p:nvPr/>
        </p:nvSpPr>
        <p:spPr>
          <a:xfrm>
            <a:off x="4137726" y="647160"/>
            <a:ext cx="293437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358684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76BF8FF-2AD1-46F6-AE95-8B9C747EC7C1}"/>
              </a:ext>
            </a:extLst>
          </p:cNvPr>
          <p:cNvSpPr txBox="1"/>
          <p:nvPr/>
        </p:nvSpPr>
        <p:spPr>
          <a:xfrm>
            <a:off x="3200494" y="4562195"/>
            <a:ext cx="35294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  <a:latin typeface="Brush Script MT" panose="03060802040406070304" pitchFamily="66" charset="0"/>
              </a:rPr>
              <a:t>Doodles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503D6E-F8BD-53B7-61A5-A6815E1DA7BC}"/>
              </a:ext>
            </a:extLst>
          </p:cNvPr>
          <p:cNvSpPr txBox="1"/>
          <p:nvPr/>
        </p:nvSpPr>
        <p:spPr>
          <a:xfrm>
            <a:off x="6107618" y="2305440"/>
            <a:ext cx="282102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AC35C4-9630-0DB0-88DE-2BA544CF3929}"/>
              </a:ext>
            </a:extLst>
          </p:cNvPr>
          <p:cNvSpPr txBox="1"/>
          <p:nvPr/>
        </p:nvSpPr>
        <p:spPr>
          <a:xfrm>
            <a:off x="2971912" y="-807147"/>
            <a:ext cx="2821020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5F6E12-C170-7456-7BF5-DBC037B016FB}"/>
              </a:ext>
            </a:extLst>
          </p:cNvPr>
          <p:cNvSpPr txBox="1"/>
          <p:nvPr/>
        </p:nvSpPr>
        <p:spPr>
          <a:xfrm>
            <a:off x="4110294" y="601440"/>
            <a:ext cx="2934376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000" dirty="0">
                <a:solidFill>
                  <a:schemeClr val="bg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195252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8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Brush Script MT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Shayla Wallace</dc:creator>
  <cp:lastModifiedBy>Shayla Wallace</cp:lastModifiedBy>
  <cp:revision>1</cp:revision>
  <dcterms:created xsi:type="dcterms:W3CDTF">2021-10-19T05:37:23Z</dcterms:created>
  <dcterms:modified xsi:type="dcterms:W3CDTF">2022-06-05T01:13:51Z</dcterms:modified>
</cp:coreProperties>
</file>