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7" r:id="rId3"/>
    <p:sldId id="258" r:id="rId4"/>
    <p:sldId id="259" r:id="rId5"/>
    <p:sldId id="260" r:id="rId6"/>
  </p:sldIdLst>
  <p:sldSz cx="685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AE7AE3-B493-4634-9D06-DBAF1C745A52}" v="35" dt="2022-04-11T06:35:12.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554" y="-49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yla Wallace" userId="c60c70c68dac12c7" providerId="LiveId" clId="{F7AE7AE3-B493-4634-9D06-DBAF1C745A52}"/>
    <pc:docChg chg="undo custSel addSld delSld modSld sldOrd">
      <pc:chgData name="Shayla Wallace" userId="c60c70c68dac12c7" providerId="LiveId" clId="{F7AE7AE3-B493-4634-9D06-DBAF1C745A52}" dt="2022-04-11T06:38:18.400" v="2284" actId="20577"/>
      <pc:docMkLst>
        <pc:docMk/>
      </pc:docMkLst>
      <pc:sldChg chg="modSp mod">
        <pc:chgData name="Shayla Wallace" userId="c60c70c68dac12c7" providerId="LiveId" clId="{F7AE7AE3-B493-4634-9D06-DBAF1C745A52}" dt="2022-04-11T06:01:46.777" v="1932" actId="20577"/>
        <pc:sldMkLst>
          <pc:docMk/>
          <pc:sldMk cId="427572532" sldId="257"/>
        </pc:sldMkLst>
        <pc:spChg chg="mod">
          <ac:chgData name="Shayla Wallace" userId="c60c70c68dac12c7" providerId="LiveId" clId="{F7AE7AE3-B493-4634-9D06-DBAF1C745A52}" dt="2022-04-11T06:01:46.777" v="1932" actId="20577"/>
          <ac:spMkLst>
            <pc:docMk/>
            <pc:sldMk cId="427572532" sldId="257"/>
            <ac:spMk id="23" creationId="{6CD7470B-1E67-45EB-8D21-1E6EDE06DC26}"/>
          </ac:spMkLst>
        </pc:spChg>
      </pc:sldChg>
      <pc:sldChg chg="del">
        <pc:chgData name="Shayla Wallace" userId="c60c70c68dac12c7" providerId="LiveId" clId="{F7AE7AE3-B493-4634-9D06-DBAF1C745A52}" dt="2022-04-11T00:44:49.083" v="0" actId="2696"/>
        <pc:sldMkLst>
          <pc:docMk/>
          <pc:sldMk cId="1150462369" sldId="259"/>
        </pc:sldMkLst>
      </pc:sldChg>
      <pc:sldChg chg="addSp delSp modSp add mod">
        <pc:chgData name="Shayla Wallace" userId="c60c70c68dac12c7" providerId="LiveId" clId="{F7AE7AE3-B493-4634-9D06-DBAF1C745A52}" dt="2022-04-11T05:59:23.326" v="1930" actId="20577"/>
        <pc:sldMkLst>
          <pc:docMk/>
          <pc:sldMk cId="2420740085" sldId="259"/>
        </pc:sldMkLst>
        <pc:spChg chg="mod">
          <ac:chgData name="Shayla Wallace" userId="c60c70c68dac12c7" providerId="LiveId" clId="{F7AE7AE3-B493-4634-9D06-DBAF1C745A52}" dt="2022-04-11T04:30:02.830" v="1264" actId="14100"/>
          <ac:spMkLst>
            <pc:docMk/>
            <pc:sldMk cId="2420740085" sldId="259"/>
            <ac:spMk id="6" creationId="{D2ED61FE-BA60-4A6B-A982-284E2F426068}"/>
          </ac:spMkLst>
        </pc:spChg>
        <pc:spChg chg="mod">
          <ac:chgData name="Shayla Wallace" userId="c60c70c68dac12c7" providerId="LiveId" clId="{F7AE7AE3-B493-4634-9D06-DBAF1C745A52}" dt="2022-04-11T04:29:54.768" v="1263" actId="1076"/>
          <ac:spMkLst>
            <pc:docMk/>
            <pc:sldMk cId="2420740085" sldId="259"/>
            <ac:spMk id="7" creationId="{163D9970-642C-4D40-A5F4-F79134B9A41C}"/>
          </ac:spMkLst>
        </pc:spChg>
        <pc:spChg chg="mod">
          <ac:chgData name="Shayla Wallace" userId="c60c70c68dac12c7" providerId="LiveId" clId="{F7AE7AE3-B493-4634-9D06-DBAF1C745A52}" dt="2022-04-11T04:29:54.768" v="1263" actId="1076"/>
          <ac:spMkLst>
            <pc:docMk/>
            <pc:sldMk cId="2420740085" sldId="259"/>
            <ac:spMk id="8" creationId="{DD5E43CB-292A-400E-A929-09C27481E2BA}"/>
          </ac:spMkLst>
        </pc:spChg>
        <pc:spChg chg="mod">
          <ac:chgData name="Shayla Wallace" userId="c60c70c68dac12c7" providerId="LiveId" clId="{F7AE7AE3-B493-4634-9D06-DBAF1C745A52}" dt="2022-04-11T04:29:54.768" v="1263" actId="1076"/>
          <ac:spMkLst>
            <pc:docMk/>
            <pc:sldMk cId="2420740085" sldId="259"/>
            <ac:spMk id="13" creationId="{34ECC1B3-2D41-4F13-8543-86FD95C2D766}"/>
          </ac:spMkLst>
        </pc:spChg>
        <pc:spChg chg="mod">
          <ac:chgData name="Shayla Wallace" userId="c60c70c68dac12c7" providerId="LiveId" clId="{F7AE7AE3-B493-4634-9D06-DBAF1C745A52}" dt="2022-04-11T00:45:31.013" v="28" actId="14100"/>
          <ac:spMkLst>
            <pc:docMk/>
            <pc:sldMk cId="2420740085" sldId="259"/>
            <ac:spMk id="15" creationId="{BB8A47FA-A3D8-41AC-B41E-AF23C7482612}"/>
          </ac:spMkLst>
        </pc:spChg>
        <pc:spChg chg="del">
          <ac:chgData name="Shayla Wallace" userId="c60c70c68dac12c7" providerId="LiveId" clId="{F7AE7AE3-B493-4634-9D06-DBAF1C745A52}" dt="2022-04-11T01:30:56.443" v="55" actId="478"/>
          <ac:spMkLst>
            <pc:docMk/>
            <pc:sldMk cId="2420740085" sldId="259"/>
            <ac:spMk id="18" creationId="{73DB374A-3342-42D5-AC8E-086FAE3D4509}"/>
          </ac:spMkLst>
        </pc:spChg>
        <pc:spChg chg="del">
          <ac:chgData name="Shayla Wallace" userId="c60c70c68dac12c7" providerId="LiveId" clId="{F7AE7AE3-B493-4634-9D06-DBAF1C745A52}" dt="2022-04-11T01:30:48.496" v="52" actId="478"/>
          <ac:spMkLst>
            <pc:docMk/>
            <pc:sldMk cId="2420740085" sldId="259"/>
            <ac:spMk id="19" creationId="{C1B33048-CEBD-48C4-A5F9-453AC3CD8C15}"/>
          </ac:spMkLst>
        </pc:spChg>
        <pc:spChg chg="del">
          <ac:chgData name="Shayla Wallace" userId="c60c70c68dac12c7" providerId="LiveId" clId="{F7AE7AE3-B493-4634-9D06-DBAF1C745A52}" dt="2022-04-11T01:30:36.149" v="45" actId="478"/>
          <ac:spMkLst>
            <pc:docMk/>
            <pc:sldMk cId="2420740085" sldId="259"/>
            <ac:spMk id="20" creationId="{67A1BEC5-9F13-4701-A1E0-1BC0C32C2AD3}"/>
          </ac:spMkLst>
        </pc:spChg>
        <pc:spChg chg="del">
          <ac:chgData name="Shayla Wallace" userId="c60c70c68dac12c7" providerId="LiveId" clId="{F7AE7AE3-B493-4634-9D06-DBAF1C745A52}" dt="2022-04-11T01:30:46.902" v="51" actId="478"/>
          <ac:spMkLst>
            <pc:docMk/>
            <pc:sldMk cId="2420740085" sldId="259"/>
            <ac:spMk id="21" creationId="{A2E5B516-FFFB-4E90-B9A1-6DC2E9AB471D}"/>
          </ac:spMkLst>
        </pc:spChg>
        <pc:spChg chg="del">
          <ac:chgData name="Shayla Wallace" userId="c60c70c68dac12c7" providerId="LiveId" clId="{F7AE7AE3-B493-4634-9D06-DBAF1C745A52}" dt="2022-04-11T01:30:40.806" v="48" actId="478"/>
          <ac:spMkLst>
            <pc:docMk/>
            <pc:sldMk cId="2420740085" sldId="259"/>
            <ac:spMk id="22" creationId="{7D861B89-DDF0-4350-8930-951EE26CF43C}"/>
          </ac:spMkLst>
        </pc:spChg>
        <pc:spChg chg="del">
          <ac:chgData name="Shayla Wallace" userId="c60c70c68dac12c7" providerId="LiveId" clId="{F7AE7AE3-B493-4634-9D06-DBAF1C745A52}" dt="2022-04-11T01:30:53.172" v="54" actId="478"/>
          <ac:spMkLst>
            <pc:docMk/>
            <pc:sldMk cId="2420740085" sldId="259"/>
            <ac:spMk id="24" creationId="{F59B957B-ED15-4DA7-90A9-AE18574457BA}"/>
          </ac:spMkLst>
        </pc:spChg>
        <pc:spChg chg="del">
          <ac:chgData name="Shayla Wallace" userId="c60c70c68dac12c7" providerId="LiveId" clId="{F7AE7AE3-B493-4634-9D06-DBAF1C745A52}" dt="2022-04-11T01:30:43.043" v="49" actId="478"/>
          <ac:spMkLst>
            <pc:docMk/>
            <pc:sldMk cId="2420740085" sldId="259"/>
            <ac:spMk id="25" creationId="{475C9D7A-25E9-4EF4-93B4-E0306A74A851}"/>
          </ac:spMkLst>
        </pc:spChg>
        <pc:spChg chg="del">
          <ac:chgData name="Shayla Wallace" userId="c60c70c68dac12c7" providerId="LiveId" clId="{F7AE7AE3-B493-4634-9D06-DBAF1C745A52}" dt="2022-04-11T01:30:45.594" v="50" actId="478"/>
          <ac:spMkLst>
            <pc:docMk/>
            <pc:sldMk cId="2420740085" sldId="259"/>
            <ac:spMk id="26" creationId="{6476DABF-E50F-44D2-84BA-1C3E463A363B}"/>
          </ac:spMkLst>
        </pc:spChg>
        <pc:spChg chg="del mod">
          <ac:chgData name="Shayla Wallace" userId="c60c70c68dac12c7" providerId="LiveId" clId="{F7AE7AE3-B493-4634-9D06-DBAF1C745A52}" dt="2022-04-11T01:30:39.273" v="47" actId="478"/>
          <ac:spMkLst>
            <pc:docMk/>
            <pc:sldMk cId="2420740085" sldId="259"/>
            <ac:spMk id="27" creationId="{F5ACCEB4-0172-41F1-B284-B73A6D2F51EE}"/>
          </ac:spMkLst>
        </pc:spChg>
        <pc:spChg chg="del">
          <ac:chgData name="Shayla Wallace" userId="c60c70c68dac12c7" providerId="LiveId" clId="{F7AE7AE3-B493-4634-9D06-DBAF1C745A52}" dt="2022-04-11T01:30:50.507" v="53" actId="478"/>
          <ac:spMkLst>
            <pc:docMk/>
            <pc:sldMk cId="2420740085" sldId="259"/>
            <ac:spMk id="28" creationId="{F91F9BE7-3316-4A78-8D1C-AC802DCF6BB6}"/>
          </ac:spMkLst>
        </pc:spChg>
        <pc:spChg chg="del">
          <ac:chgData name="Shayla Wallace" userId="c60c70c68dac12c7" providerId="LiveId" clId="{F7AE7AE3-B493-4634-9D06-DBAF1C745A52}" dt="2022-04-11T01:30:34.396" v="44" actId="478"/>
          <ac:spMkLst>
            <pc:docMk/>
            <pc:sldMk cId="2420740085" sldId="259"/>
            <ac:spMk id="29" creationId="{85D65FC2-4CAF-47D2-BE09-AFF80375AE40}"/>
          </ac:spMkLst>
        </pc:spChg>
        <pc:spChg chg="add mod">
          <ac:chgData name="Shayla Wallace" userId="c60c70c68dac12c7" providerId="LiveId" clId="{F7AE7AE3-B493-4634-9D06-DBAF1C745A52}" dt="2022-04-11T01:39:53.204" v="101" actId="122"/>
          <ac:spMkLst>
            <pc:docMk/>
            <pc:sldMk cId="2420740085" sldId="259"/>
            <ac:spMk id="30" creationId="{20C605D4-9BB6-4D91-AFB0-D1DE076E1100}"/>
          </ac:spMkLst>
        </pc:spChg>
        <pc:spChg chg="add mod">
          <ac:chgData name="Shayla Wallace" userId="c60c70c68dac12c7" providerId="LiveId" clId="{F7AE7AE3-B493-4634-9D06-DBAF1C745A52}" dt="2022-04-11T05:58:52.793" v="1881" actId="20577"/>
          <ac:spMkLst>
            <pc:docMk/>
            <pc:sldMk cId="2420740085" sldId="259"/>
            <ac:spMk id="31" creationId="{F581CE38-4580-4FDD-ACB3-EABE8F5A30FF}"/>
          </ac:spMkLst>
        </pc:spChg>
        <pc:spChg chg="add mod">
          <ac:chgData name="Shayla Wallace" userId="c60c70c68dac12c7" providerId="LiveId" clId="{F7AE7AE3-B493-4634-9D06-DBAF1C745A52}" dt="2022-04-11T02:30:10.141" v="738" actId="20577"/>
          <ac:spMkLst>
            <pc:docMk/>
            <pc:sldMk cId="2420740085" sldId="259"/>
            <ac:spMk id="32" creationId="{9C130039-56EF-47A6-860E-E66B6F468A34}"/>
          </ac:spMkLst>
        </pc:spChg>
        <pc:spChg chg="add mod">
          <ac:chgData name="Shayla Wallace" userId="c60c70c68dac12c7" providerId="LiveId" clId="{F7AE7AE3-B493-4634-9D06-DBAF1C745A52}" dt="2022-04-11T05:58:17.613" v="1871" actId="20577"/>
          <ac:spMkLst>
            <pc:docMk/>
            <pc:sldMk cId="2420740085" sldId="259"/>
            <ac:spMk id="33" creationId="{E508C87C-DB1B-4A10-A245-075D53190568}"/>
          </ac:spMkLst>
        </pc:spChg>
        <pc:spChg chg="add mod">
          <ac:chgData name="Shayla Wallace" userId="c60c70c68dac12c7" providerId="LiveId" clId="{F7AE7AE3-B493-4634-9D06-DBAF1C745A52}" dt="2022-04-11T04:40:14.255" v="1623" actId="1076"/>
          <ac:spMkLst>
            <pc:docMk/>
            <pc:sldMk cId="2420740085" sldId="259"/>
            <ac:spMk id="36" creationId="{3E35C069-380C-4E12-BFC2-0291190EEC7F}"/>
          </ac:spMkLst>
        </pc:spChg>
        <pc:spChg chg="add mod">
          <ac:chgData name="Shayla Wallace" userId="c60c70c68dac12c7" providerId="LiveId" clId="{F7AE7AE3-B493-4634-9D06-DBAF1C745A52}" dt="2022-04-11T05:59:23.326" v="1930" actId="20577"/>
          <ac:spMkLst>
            <pc:docMk/>
            <pc:sldMk cId="2420740085" sldId="259"/>
            <ac:spMk id="37" creationId="{E52E530E-3D62-4A04-8AFE-20874461BD9C}"/>
          </ac:spMkLst>
        </pc:spChg>
        <pc:picChg chg="add mod">
          <ac:chgData name="Shayla Wallace" userId="c60c70c68dac12c7" providerId="LiveId" clId="{F7AE7AE3-B493-4634-9D06-DBAF1C745A52}" dt="2022-04-11T01:18:06.318" v="42" actId="1076"/>
          <ac:picMkLst>
            <pc:docMk/>
            <pc:sldMk cId="2420740085" sldId="259"/>
            <ac:picMk id="3" creationId="{DC2B81A8-6DEE-4C51-9975-0FBAF784C6C9}"/>
          </ac:picMkLst>
        </pc:picChg>
        <pc:picChg chg="mod">
          <ac:chgData name="Shayla Wallace" userId="c60c70c68dac12c7" providerId="LiveId" clId="{F7AE7AE3-B493-4634-9D06-DBAF1C745A52}" dt="2022-04-11T04:29:54.768" v="1263" actId="1076"/>
          <ac:picMkLst>
            <pc:docMk/>
            <pc:sldMk cId="2420740085" sldId="259"/>
            <ac:picMk id="10" creationId="{8CA5C615-3902-4BF3-8EE2-CCEDE6E80F9F}"/>
          </ac:picMkLst>
        </pc:picChg>
        <pc:picChg chg="mod">
          <ac:chgData name="Shayla Wallace" userId="c60c70c68dac12c7" providerId="LiveId" clId="{F7AE7AE3-B493-4634-9D06-DBAF1C745A52}" dt="2022-04-11T04:29:54.768" v="1263" actId="1076"/>
          <ac:picMkLst>
            <pc:docMk/>
            <pc:sldMk cId="2420740085" sldId="259"/>
            <ac:picMk id="12" creationId="{7CC4471F-BD0E-434E-A4CE-B4FFBF314F86}"/>
          </ac:picMkLst>
        </pc:picChg>
        <pc:picChg chg="add mod">
          <ac:chgData name="Shayla Wallace" userId="c60c70c68dac12c7" providerId="LiveId" clId="{F7AE7AE3-B493-4634-9D06-DBAF1C745A52}" dt="2022-04-11T01:38:39.130" v="84" actId="1076"/>
          <ac:picMkLst>
            <pc:docMk/>
            <pc:sldMk cId="2420740085" sldId="259"/>
            <ac:picMk id="14" creationId="{68332608-7160-48CE-96AF-4EE1C3FB1101}"/>
          </ac:picMkLst>
        </pc:picChg>
        <pc:picChg chg="del">
          <ac:chgData name="Shayla Wallace" userId="c60c70c68dac12c7" providerId="LiveId" clId="{F7AE7AE3-B493-4634-9D06-DBAF1C745A52}" dt="2022-04-11T01:18:08.263" v="43" actId="478"/>
          <ac:picMkLst>
            <pc:docMk/>
            <pc:sldMk cId="2420740085" sldId="259"/>
            <ac:picMk id="17" creationId="{0CD275B2-1454-44D5-A0A3-AD74EF503525}"/>
          </ac:picMkLst>
        </pc:picChg>
        <pc:picChg chg="add mod modCrop">
          <ac:chgData name="Shayla Wallace" userId="c60c70c68dac12c7" providerId="LiveId" clId="{F7AE7AE3-B493-4634-9D06-DBAF1C745A52}" dt="2022-04-11T01:38:23.831" v="81" actId="1076"/>
          <ac:picMkLst>
            <pc:docMk/>
            <pc:sldMk cId="2420740085" sldId="259"/>
            <ac:picMk id="23" creationId="{35D58DCE-C39B-4C88-9E60-B8BC463268BD}"/>
          </ac:picMkLst>
        </pc:picChg>
        <pc:picChg chg="add mod modCrop">
          <ac:chgData name="Shayla Wallace" userId="c60c70c68dac12c7" providerId="LiveId" clId="{F7AE7AE3-B493-4634-9D06-DBAF1C745A52}" dt="2022-04-11T04:29:09.554" v="1248" actId="1076"/>
          <ac:picMkLst>
            <pc:docMk/>
            <pc:sldMk cId="2420740085" sldId="259"/>
            <ac:picMk id="35" creationId="{ECA80061-41A6-4C56-A93B-A95E8BDBA295}"/>
          </ac:picMkLst>
        </pc:picChg>
      </pc:sldChg>
      <pc:sldChg chg="addSp delSp modSp add mod ord">
        <pc:chgData name="Shayla Wallace" userId="c60c70c68dac12c7" providerId="LiveId" clId="{F7AE7AE3-B493-4634-9D06-DBAF1C745A52}" dt="2022-04-11T06:38:18.400" v="2284" actId="20577"/>
        <pc:sldMkLst>
          <pc:docMk/>
          <pc:sldMk cId="2476278686" sldId="260"/>
        </pc:sldMkLst>
        <pc:spChg chg="mod">
          <ac:chgData name="Shayla Wallace" userId="c60c70c68dac12c7" providerId="LiveId" clId="{F7AE7AE3-B493-4634-9D06-DBAF1C745A52}" dt="2022-04-11T06:07:46.253" v="2064" actId="14100"/>
          <ac:spMkLst>
            <pc:docMk/>
            <pc:sldMk cId="2476278686" sldId="260"/>
            <ac:spMk id="6" creationId="{D2ED61FE-BA60-4A6B-A982-284E2F426068}"/>
          </ac:spMkLst>
        </pc:spChg>
        <pc:spChg chg="mod">
          <ac:chgData name="Shayla Wallace" userId="c60c70c68dac12c7" providerId="LiveId" clId="{F7AE7AE3-B493-4634-9D06-DBAF1C745A52}" dt="2022-04-11T06:07:40.337" v="2063" actId="1076"/>
          <ac:spMkLst>
            <pc:docMk/>
            <pc:sldMk cId="2476278686" sldId="260"/>
            <ac:spMk id="7" creationId="{163D9970-642C-4D40-A5F4-F79134B9A41C}"/>
          </ac:spMkLst>
        </pc:spChg>
        <pc:spChg chg="mod">
          <ac:chgData name="Shayla Wallace" userId="c60c70c68dac12c7" providerId="LiveId" clId="{F7AE7AE3-B493-4634-9D06-DBAF1C745A52}" dt="2022-04-11T06:07:40.337" v="2063" actId="1076"/>
          <ac:spMkLst>
            <pc:docMk/>
            <pc:sldMk cId="2476278686" sldId="260"/>
            <ac:spMk id="8" creationId="{DD5E43CB-292A-400E-A929-09C27481E2BA}"/>
          </ac:spMkLst>
        </pc:spChg>
        <pc:spChg chg="mod">
          <ac:chgData name="Shayla Wallace" userId="c60c70c68dac12c7" providerId="LiveId" clId="{F7AE7AE3-B493-4634-9D06-DBAF1C745A52}" dt="2022-04-11T06:07:40.337" v="2063" actId="1076"/>
          <ac:spMkLst>
            <pc:docMk/>
            <pc:sldMk cId="2476278686" sldId="260"/>
            <ac:spMk id="13" creationId="{34ECC1B3-2D41-4F13-8543-86FD95C2D766}"/>
          </ac:spMkLst>
        </pc:spChg>
        <pc:spChg chg="mod">
          <ac:chgData name="Shayla Wallace" userId="c60c70c68dac12c7" providerId="LiveId" clId="{F7AE7AE3-B493-4634-9D06-DBAF1C745A52}" dt="2022-04-11T04:45:41.237" v="1701" actId="1076"/>
          <ac:spMkLst>
            <pc:docMk/>
            <pc:sldMk cId="2476278686" sldId="260"/>
            <ac:spMk id="15" creationId="{BB8A47FA-A3D8-41AC-B41E-AF23C7482612}"/>
          </ac:spMkLst>
        </pc:spChg>
        <pc:spChg chg="del">
          <ac:chgData name="Shayla Wallace" userId="c60c70c68dac12c7" providerId="LiveId" clId="{F7AE7AE3-B493-4634-9D06-DBAF1C745A52}" dt="2022-04-11T05:50:35.531" v="1724" actId="478"/>
          <ac:spMkLst>
            <pc:docMk/>
            <pc:sldMk cId="2476278686" sldId="260"/>
            <ac:spMk id="18" creationId="{73DB374A-3342-42D5-AC8E-086FAE3D4509}"/>
          </ac:spMkLst>
        </pc:spChg>
        <pc:spChg chg="del">
          <ac:chgData name="Shayla Wallace" userId="c60c70c68dac12c7" providerId="LiveId" clId="{F7AE7AE3-B493-4634-9D06-DBAF1C745A52}" dt="2022-04-11T05:50:41.843" v="1728" actId="478"/>
          <ac:spMkLst>
            <pc:docMk/>
            <pc:sldMk cId="2476278686" sldId="260"/>
            <ac:spMk id="19" creationId="{C1B33048-CEBD-48C4-A5F9-453AC3CD8C15}"/>
          </ac:spMkLst>
        </pc:spChg>
        <pc:spChg chg="del">
          <ac:chgData name="Shayla Wallace" userId="c60c70c68dac12c7" providerId="LiveId" clId="{F7AE7AE3-B493-4634-9D06-DBAF1C745A52}" dt="2022-04-11T05:50:48.754" v="1732" actId="478"/>
          <ac:spMkLst>
            <pc:docMk/>
            <pc:sldMk cId="2476278686" sldId="260"/>
            <ac:spMk id="20" creationId="{67A1BEC5-9F13-4701-A1E0-1BC0C32C2AD3}"/>
          </ac:spMkLst>
        </pc:spChg>
        <pc:spChg chg="del">
          <ac:chgData name="Shayla Wallace" userId="c60c70c68dac12c7" providerId="LiveId" clId="{F7AE7AE3-B493-4634-9D06-DBAF1C745A52}" dt="2022-04-11T05:50:51.835" v="1733" actId="478"/>
          <ac:spMkLst>
            <pc:docMk/>
            <pc:sldMk cId="2476278686" sldId="260"/>
            <ac:spMk id="21" creationId="{A2E5B516-FFFB-4E90-B9A1-6DC2E9AB471D}"/>
          </ac:spMkLst>
        </pc:spChg>
        <pc:spChg chg="del">
          <ac:chgData name="Shayla Wallace" userId="c60c70c68dac12c7" providerId="LiveId" clId="{F7AE7AE3-B493-4634-9D06-DBAF1C745A52}" dt="2022-04-11T05:50:53.150" v="1734" actId="478"/>
          <ac:spMkLst>
            <pc:docMk/>
            <pc:sldMk cId="2476278686" sldId="260"/>
            <ac:spMk id="22" creationId="{7D861B89-DDF0-4350-8930-951EE26CF43C}"/>
          </ac:spMkLst>
        </pc:spChg>
        <pc:spChg chg="del mod">
          <ac:chgData name="Shayla Wallace" userId="c60c70c68dac12c7" providerId="LiveId" clId="{F7AE7AE3-B493-4634-9D06-DBAF1C745A52}" dt="2022-04-11T05:50:38.668" v="1726" actId="478"/>
          <ac:spMkLst>
            <pc:docMk/>
            <pc:sldMk cId="2476278686" sldId="260"/>
            <ac:spMk id="24" creationId="{F59B957B-ED15-4DA7-90A9-AE18574457BA}"/>
          </ac:spMkLst>
        </pc:spChg>
        <pc:spChg chg="del">
          <ac:chgData name="Shayla Wallace" userId="c60c70c68dac12c7" providerId="LiveId" clId="{F7AE7AE3-B493-4634-9D06-DBAF1C745A52}" dt="2022-04-11T05:50:43.541" v="1729" actId="478"/>
          <ac:spMkLst>
            <pc:docMk/>
            <pc:sldMk cId="2476278686" sldId="260"/>
            <ac:spMk id="25" creationId="{475C9D7A-25E9-4EF4-93B4-E0306A74A851}"/>
          </ac:spMkLst>
        </pc:spChg>
        <pc:spChg chg="del">
          <ac:chgData name="Shayla Wallace" userId="c60c70c68dac12c7" providerId="LiveId" clId="{F7AE7AE3-B493-4634-9D06-DBAF1C745A52}" dt="2022-04-11T05:50:45.063" v="1730" actId="478"/>
          <ac:spMkLst>
            <pc:docMk/>
            <pc:sldMk cId="2476278686" sldId="260"/>
            <ac:spMk id="26" creationId="{6476DABF-E50F-44D2-84BA-1C3E463A363B}"/>
          </ac:spMkLst>
        </pc:spChg>
        <pc:spChg chg="del">
          <ac:chgData name="Shayla Wallace" userId="c60c70c68dac12c7" providerId="LiveId" clId="{F7AE7AE3-B493-4634-9D06-DBAF1C745A52}" dt="2022-04-11T05:50:46.950" v="1731" actId="478"/>
          <ac:spMkLst>
            <pc:docMk/>
            <pc:sldMk cId="2476278686" sldId="260"/>
            <ac:spMk id="27" creationId="{F5ACCEB4-0172-41F1-B284-B73A6D2F51EE}"/>
          </ac:spMkLst>
        </pc:spChg>
        <pc:spChg chg="del">
          <ac:chgData name="Shayla Wallace" userId="c60c70c68dac12c7" providerId="LiveId" clId="{F7AE7AE3-B493-4634-9D06-DBAF1C745A52}" dt="2022-04-11T05:50:40.750" v="1727" actId="478"/>
          <ac:spMkLst>
            <pc:docMk/>
            <pc:sldMk cId="2476278686" sldId="260"/>
            <ac:spMk id="28" creationId="{F91F9BE7-3316-4A78-8D1C-AC802DCF6BB6}"/>
          </ac:spMkLst>
        </pc:spChg>
        <pc:spChg chg="del">
          <ac:chgData name="Shayla Wallace" userId="c60c70c68dac12c7" providerId="LiveId" clId="{F7AE7AE3-B493-4634-9D06-DBAF1C745A52}" dt="2022-04-11T05:50:55.382" v="1735" actId="478"/>
          <ac:spMkLst>
            <pc:docMk/>
            <pc:sldMk cId="2476278686" sldId="260"/>
            <ac:spMk id="29" creationId="{85D65FC2-4CAF-47D2-BE09-AFF80375AE40}"/>
          </ac:spMkLst>
        </pc:spChg>
        <pc:spChg chg="add mod">
          <ac:chgData name="Shayla Wallace" userId="c60c70c68dac12c7" providerId="LiveId" clId="{F7AE7AE3-B493-4634-9D06-DBAF1C745A52}" dt="2022-04-11T06:34:49.523" v="2205" actId="1076"/>
          <ac:spMkLst>
            <pc:docMk/>
            <pc:sldMk cId="2476278686" sldId="260"/>
            <ac:spMk id="30" creationId="{32CEEA7D-13A1-4375-AA21-993F1AC8AAD5}"/>
          </ac:spMkLst>
        </pc:spChg>
        <pc:spChg chg="add mod">
          <ac:chgData name="Shayla Wallace" userId="c60c70c68dac12c7" providerId="LiveId" clId="{F7AE7AE3-B493-4634-9D06-DBAF1C745A52}" dt="2022-04-11T06:35:07.765" v="2209" actId="1076"/>
          <ac:spMkLst>
            <pc:docMk/>
            <pc:sldMk cId="2476278686" sldId="260"/>
            <ac:spMk id="31" creationId="{A256D353-A1D0-4699-8D7E-05CE8D35148C}"/>
          </ac:spMkLst>
        </pc:spChg>
        <pc:spChg chg="add mod">
          <ac:chgData name="Shayla Wallace" userId="c60c70c68dac12c7" providerId="LiveId" clId="{F7AE7AE3-B493-4634-9D06-DBAF1C745A52}" dt="2022-04-11T06:35:04.178" v="2208" actId="1076"/>
          <ac:spMkLst>
            <pc:docMk/>
            <pc:sldMk cId="2476278686" sldId="260"/>
            <ac:spMk id="32" creationId="{732D5C2E-81DD-431C-82E1-7D449D5801CB}"/>
          </ac:spMkLst>
        </pc:spChg>
        <pc:spChg chg="add mod">
          <ac:chgData name="Shayla Wallace" userId="c60c70c68dac12c7" providerId="LiveId" clId="{F7AE7AE3-B493-4634-9D06-DBAF1C745A52}" dt="2022-04-11T06:14:23.850" v="2170" actId="14100"/>
          <ac:spMkLst>
            <pc:docMk/>
            <pc:sldMk cId="2476278686" sldId="260"/>
            <ac:spMk id="42" creationId="{D8423935-7A31-4690-8E54-ED76B7B03BA7}"/>
          </ac:spMkLst>
        </pc:spChg>
        <pc:spChg chg="add mod">
          <ac:chgData name="Shayla Wallace" userId="c60c70c68dac12c7" providerId="LiveId" clId="{F7AE7AE3-B493-4634-9D06-DBAF1C745A52}" dt="2022-04-11T06:14:45.075" v="2173" actId="1076"/>
          <ac:spMkLst>
            <pc:docMk/>
            <pc:sldMk cId="2476278686" sldId="260"/>
            <ac:spMk id="43" creationId="{AF7873BA-E2A0-474B-ABE8-D7D5340D72E2}"/>
          </ac:spMkLst>
        </pc:spChg>
        <pc:spChg chg="add mod">
          <ac:chgData name="Shayla Wallace" userId="c60c70c68dac12c7" providerId="LiveId" clId="{F7AE7AE3-B493-4634-9D06-DBAF1C745A52}" dt="2022-04-11T06:15:28.827" v="2180" actId="1076"/>
          <ac:spMkLst>
            <pc:docMk/>
            <pc:sldMk cId="2476278686" sldId="260"/>
            <ac:spMk id="44" creationId="{353A7552-EA64-44FC-B844-237E82E0F31A}"/>
          </ac:spMkLst>
        </pc:spChg>
        <pc:spChg chg="add mod">
          <ac:chgData name="Shayla Wallace" userId="c60c70c68dac12c7" providerId="LiveId" clId="{F7AE7AE3-B493-4634-9D06-DBAF1C745A52}" dt="2022-04-11T06:14:37.696" v="2172" actId="1076"/>
          <ac:spMkLst>
            <pc:docMk/>
            <pc:sldMk cId="2476278686" sldId="260"/>
            <ac:spMk id="45" creationId="{41BD0AA1-58E9-4A51-957A-4D947DE7B989}"/>
          </ac:spMkLst>
        </pc:spChg>
        <pc:spChg chg="add mod">
          <ac:chgData name="Shayla Wallace" userId="c60c70c68dac12c7" providerId="LiveId" clId="{F7AE7AE3-B493-4634-9D06-DBAF1C745A52}" dt="2022-04-11T06:15:28.827" v="2180" actId="1076"/>
          <ac:spMkLst>
            <pc:docMk/>
            <pc:sldMk cId="2476278686" sldId="260"/>
            <ac:spMk id="46" creationId="{302D1428-5A70-4329-9F62-170514F0B663}"/>
          </ac:spMkLst>
        </pc:spChg>
        <pc:spChg chg="add mod">
          <ac:chgData name="Shayla Wallace" userId="c60c70c68dac12c7" providerId="LiveId" clId="{F7AE7AE3-B493-4634-9D06-DBAF1C745A52}" dt="2022-04-11T06:15:52.990" v="2188" actId="1076"/>
          <ac:spMkLst>
            <pc:docMk/>
            <pc:sldMk cId="2476278686" sldId="260"/>
            <ac:spMk id="47" creationId="{8BC3407C-F79D-4E64-A2C1-F525AABF93F4}"/>
          </ac:spMkLst>
        </pc:spChg>
        <pc:spChg chg="add mod">
          <ac:chgData name="Shayla Wallace" userId="c60c70c68dac12c7" providerId="LiveId" clId="{F7AE7AE3-B493-4634-9D06-DBAF1C745A52}" dt="2022-04-11T06:15:28.827" v="2180" actId="1076"/>
          <ac:spMkLst>
            <pc:docMk/>
            <pc:sldMk cId="2476278686" sldId="260"/>
            <ac:spMk id="48" creationId="{401344E1-E2F8-487E-81E1-66AAFFDB8D24}"/>
          </ac:spMkLst>
        </pc:spChg>
        <pc:spChg chg="add mod">
          <ac:chgData name="Shayla Wallace" userId="c60c70c68dac12c7" providerId="LiveId" clId="{F7AE7AE3-B493-4634-9D06-DBAF1C745A52}" dt="2022-04-11T06:38:18.400" v="2284" actId="20577"/>
          <ac:spMkLst>
            <pc:docMk/>
            <pc:sldMk cId="2476278686" sldId="260"/>
            <ac:spMk id="49" creationId="{D77DE522-FF75-4D03-A754-8EC12C8C69BE}"/>
          </ac:spMkLst>
        </pc:spChg>
        <pc:picChg chg="add del mod">
          <ac:chgData name="Shayla Wallace" userId="c60c70c68dac12c7" providerId="LiveId" clId="{F7AE7AE3-B493-4634-9D06-DBAF1C745A52}" dt="2022-04-11T05:48:35.749" v="1707" actId="478"/>
          <ac:picMkLst>
            <pc:docMk/>
            <pc:sldMk cId="2476278686" sldId="260"/>
            <ac:picMk id="3" creationId="{19704F3F-3F05-40D6-99C7-115CDC5DFE1D}"/>
          </ac:picMkLst>
        </pc:picChg>
        <pc:picChg chg="mod">
          <ac:chgData name="Shayla Wallace" userId="c60c70c68dac12c7" providerId="LiveId" clId="{F7AE7AE3-B493-4634-9D06-DBAF1C745A52}" dt="2022-04-11T06:07:40.337" v="2063" actId="1076"/>
          <ac:picMkLst>
            <pc:docMk/>
            <pc:sldMk cId="2476278686" sldId="260"/>
            <ac:picMk id="10" creationId="{8CA5C615-3902-4BF3-8EE2-CCEDE6E80F9F}"/>
          </ac:picMkLst>
        </pc:picChg>
        <pc:picChg chg="mod">
          <ac:chgData name="Shayla Wallace" userId="c60c70c68dac12c7" providerId="LiveId" clId="{F7AE7AE3-B493-4634-9D06-DBAF1C745A52}" dt="2022-04-11T06:07:40.337" v="2063" actId="1076"/>
          <ac:picMkLst>
            <pc:docMk/>
            <pc:sldMk cId="2476278686" sldId="260"/>
            <ac:picMk id="12" creationId="{7CC4471F-BD0E-434E-A4CE-B4FFBF314F86}"/>
          </ac:picMkLst>
        </pc:picChg>
        <pc:picChg chg="add mod modCrop">
          <ac:chgData name="Shayla Wallace" userId="c60c70c68dac12c7" providerId="LiveId" clId="{F7AE7AE3-B493-4634-9D06-DBAF1C745A52}" dt="2022-04-11T05:50:25.159" v="1723" actId="1076"/>
          <ac:picMkLst>
            <pc:docMk/>
            <pc:sldMk cId="2476278686" sldId="260"/>
            <ac:picMk id="14" creationId="{F8ADB91A-FEB4-40BF-9B5E-F0432F144ACD}"/>
          </ac:picMkLst>
        </pc:picChg>
        <pc:picChg chg="del">
          <ac:chgData name="Shayla Wallace" userId="c60c70c68dac12c7" providerId="LiveId" clId="{F7AE7AE3-B493-4634-9D06-DBAF1C745A52}" dt="2022-04-11T05:50:14.438" v="1720" actId="478"/>
          <ac:picMkLst>
            <pc:docMk/>
            <pc:sldMk cId="2476278686" sldId="260"/>
            <ac:picMk id="17" creationId="{0CD275B2-1454-44D5-A0A3-AD74EF503525}"/>
          </ac:picMkLst>
        </pc:picChg>
        <pc:picChg chg="add mod modCrop">
          <ac:chgData name="Shayla Wallace" userId="c60c70c68dac12c7" providerId="LiveId" clId="{F7AE7AE3-B493-4634-9D06-DBAF1C745A52}" dt="2022-04-11T06:02:58.717" v="1943" actId="1076"/>
          <ac:picMkLst>
            <pc:docMk/>
            <pc:sldMk cId="2476278686" sldId="260"/>
            <ac:picMk id="23" creationId="{32B9ED02-F452-41B7-91E2-09E2587EBD9E}"/>
          </ac:picMkLst>
        </pc:picChg>
        <pc:picChg chg="add mod modCrop">
          <ac:chgData name="Shayla Wallace" userId="c60c70c68dac12c7" providerId="LiveId" clId="{F7AE7AE3-B493-4634-9D06-DBAF1C745A52}" dt="2022-04-11T06:07:20.270" v="2052" actId="1076"/>
          <ac:picMkLst>
            <pc:docMk/>
            <pc:sldMk cId="2476278686" sldId="260"/>
            <ac:picMk id="34" creationId="{9659D6EC-311F-48B2-AEAC-0325936E5A38}"/>
          </ac:picMkLst>
        </pc:picChg>
        <pc:picChg chg="add mod">
          <ac:chgData name="Shayla Wallace" userId="c60c70c68dac12c7" providerId="LiveId" clId="{F7AE7AE3-B493-4634-9D06-DBAF1C745A52}" dt="2022-04-11T06:08:14.923" v="2075" actId="1076"/>
          <ac:picMkLst>
            <pc:docMk/>
            <pc:sldMk cId="2476278686" sldId="260"/>
            <ac:picMk id="35" creationId="{75702146-0160-4446-93DB-C2A3D960C80D}"/>
          </ac:picMkLst>
        </pc:picChg>
        <pc:picChg chg="add mod">
          <ac:chgData name="Shayla Wallace" userId="c60c70c68dac12c7" providerId="LiveId" clId="{F7AE7AE3-B493-4634-9D06-DBAF1C745A52}" dt="2022-04-11T06:15:43.919" v="2186" actId="1076"/>
          <ac:picMkLst>
            <pc:docMk/>
            <pc:sldMk cId="2476278686" sldId="260"/>
            <ac:picMk id="36" creationId="{D8B7BB82-F61F-4142-BA7C-F3D82FB88449}"/>
          </ac:picMkLst>
        </pc:picChg>
        <pc:picChg chg="add mod">
          <ac:chgData name="Shayla Wallace" userId="c60c70c68dac12c7" providerId="LiveId" clId="{F7AE7AE3-B493-4634-9D06-DBAF1C745A52}" dt="2022-04-11T06:14:58.752" v="2175" actId="1076"/>
          <ac:picMkLst>
            <pc:docMk/>
            <pc:sldMk cId="2476278686" sldId="260"/>
            <ac:picMk id="37" creationId="{FACF103B-C294-4A7B-8C95-3CE06137F212}"/>
          </ac:picMkLst>
        </pc:picChg>
        <pc:picChg chg="add mod">
          <ac:chgData name="Shayla Wallace" userId="c60c70c68dac12c7" providerId="LiveId" clId="{F7AE7AE3-B493-4634-9D06-DBAF1C745A52}" dt="2022-04-11T06:14:58.752" v="2175" actId="1076"/>
          <ac:picMkLst>
            <pc:docMk/>
            <pc:sldMk cId="2476278686" sldId="260"/>
            <ac:picMk id="38" creationId="{1B5856AA-321C-4CD3-96A8-5CA9DAEB2052}"/>
          </ac:picMkLst>
        </pc:picChg>
        <pc:picChg chg="add mod">
          <ac:chgData name="Shayla Wallace" userId="c60c70c68dac12c7" providerId="LiveId" clId="{F7AE7AE3-B493-4634-9D06-DBAF1C745A52}" dt="2022-04-11T06:14:58.752" v="2175" actId="1076"/>
          <ac:picMkLst>
            <pc:docMk/>
            <pc:sldMk cId="2476278686" sldId="260"/>
            <ac:picMk id="39" creationId="{0A113C9F-9647-41E6-81D6-4CD95E48D40E}"/>
          </ac:picMkLst>
        </pc:picChg>
        <pc:picChg chg="add del mod">
          <ac:chgData name="Shayla Wallace" userId="c60c70c68dac12c7" providerId="LiveId" clId="{F7AE7AE3-B493-4634-9D06-DBAF1C745A52}" dt="2022-04-11T06:08:44.056" v="2083" actId="478"/>
          <ac:picMkLst>
            <pc:docMk/>
            <pc:sldMk cId="2476278686" sldId="260"/>
            <ac:picMk id="40" creationId="{A79A82D5-9CC6-44B1-9081-D18B46E2F7AA}"/>
          </ac:picMkLst>
        </pc:picChg>
        <pc:picChg chg="add mod">
          <ac:chgData name="Shayla Wallace" userId="c60c70c68dac12c7" providerId="LiveId" clId="{F7AE7AE3-B493-4634-9D06-DBAF1C745A52}" dt="2022-04-11T06:08:05.195" v="2073" actId="1076"/>
          <ac:picMkLst>
            <pc:docMk/>
            <pc:sldMk cId="2476278686" sldId="260"/>
            <ac:picMk id="41" creationId="{D4FBFA26-DD88-42DA-8A9B-B389B7E13B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79120-A8AE-41EA-9EFB-5882B32C0E37}" type="datetimeFigureOut">
              <a:rPr lang="en-US" smtClean="0"/>
              <a:t>4/10/2022</a:t>
            </a:fld>
            <a:endParaRPr lang="en-US"/>
          </a:p>
        </p:txBody>
      </p:sp>
      <p:sp>
        <p:nvSpPr>
          <p:cNvPr id="4" name="Slide Image Placeholder 3"/>
          <p:cNvSpPr>
            <a:spLocks noGrp="1" noRot="1" noChangeAspect="1"/>
          </p:cNvSpPr>
          <p:nvPr>
            <p:ph type="sldImg" idx="2"/>
          </p:nvPr>
        </p:nvSpPr>
        <p:spPr>
          <a:xfrm>
            <a:off x="2849563" y="1143000"/>
            <a:ext cx="1158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8EA81-3D2F-485D-8008-0ABB2F583DBB}" type="slidenum">
              <a:rPr lang="en-US" smtClean="0"/>
              <a:t>‹#›</a:t>
            </a:fld>
            <a:endParaRPr lang="en-US"/>
          </a:p>
        </p:txBody>
      </p:sp>
    </p:spTree>
    <p:extLst>
      <p:ext uri="{BB962C8B-B14F-4D97-AF65-F5344CB8AC3E}">
        <p14:creationId xmlns:p14="http://schemas.microsoft.com/office/powerpoint/2010/main" val="482461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992968"/>
            <a:ext cx="5829300" cy="6366933"/>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9605435"/>
            <a:ext cx="5143500" cy="441536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CEB066-78EF-45E0-9F10-949465BA1C5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3998835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EB066-78EF-45E0-9F10-949465BA1C5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131468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973667"/>
            <a:ext cx="1478756"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973667"/>
            <a:ext cx="4350544"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EB066-78EF-45E0-9F10-949465BA1C5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415130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EB066-78EF-45E0-9F10-949465BA1C5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349099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4559305"/>
            <a:ext cx="5915025" cy="760729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12238572"/>
            <a:ext cx="5915025" cy="40004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B066-78EF-45E0-9F10-949465BA1C5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98943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4868333"/>
            <a:ext cx="291465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4868333"/>
            <a:ext cx="291465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CEB066-78EF-45E0-9F10-949465BA1C5C}"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183813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973671"/>
            <a:ext cx="5915025"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4483101"/>
            <a:ext cx="2901255" cy="219709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6680200"/>
            <a:ext cx="2901255"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4483101"/>
            <a:ext cx="2915543" cy="219709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6680200"/>
            <a:ext cx="2915543"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CEB066-78EF-45E0-9F10-949465BA1C5C}"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65408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CEB066-78EF-45E0-9F10-949465BA1C5C}"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312848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EB066-78EF-45E0-9F10-949465BA1C5C}"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315584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219200"/>
            <a:ext cx="2211884" cy="4267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2633138"/>
            <a:ext cx="3471863" cy="1299633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5486400"/>
            <a:ext cx="2211884" cy="1016423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CEB066-78EF-45E0-9F10-949465BA1C5C}"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347923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219200"/>
            <a:ext cx="2211884" cy="4267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2633138"/>
            <a:ext cx="3471863" cy="1299633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5486400"/>
            <a:ext cx="2211884" cy="1016423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CEB066-78EF-45E0-9F10-949465BA1C5C}"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6B372-B27E-4EF0-89A3-14444F0B003A}" type="slidenum">
              <a:rPr lang="en-US" smtClean="0"/>
              <a:t>‹#›</a:t>
            </a:fld>
            <a:endParaRPr lang="en-US"/>
          </a:p>
        </p:txBody>
      </p:sp>
    </p:spTree>
    <p:extLst>
      <p:ext uri="{BB962C8B-B14F-4D97-AF65-F5344CB8AC3E}">
        <p14:creationId xmlns:p14="http://schemas.microsoft.com/office/powerpoint/2010/main" val="6748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973671"/>
            <a:ext cx="5915025"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4868333"/>
            <a:ext cx="5915025"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6950271"/>
            <a:ext cx="1543050" cy="973667"/>
          </a:xfrm>
          <a:prstGeom prst="rect">
            <a:avLst/>
          </a:prstGeom>
        </p:spPr>
        <p:txBody>
          <a:bodyPr vert="horz" lIns="91440" tIns="45720" rIns="91440" bIns="45720" rtlCol="0" anchor="ctr"/>
          <a:lstStyle>
            <a:lvl1pPr algn="l">
              <a:defRPr sz="900">
                <a:solidFill>
                  <a:schemeClr val="tx1">
                    <a:tint val="75000"/>
                  </a:schemeClr>
                </a:solidFill>
              </a:defRPr>
            </a:lvl1pPr>
          </a:lstStyle>
          <a:p>
            <a:fld id="{C7CEB066-78EF-45E0-9F10-949465BA1C5C}" type="datetimeFigureOut">
              <a:rPr lang="en-US" smtClean="0"/>
              <a:t>4/10/2022</a:t>
            </a:fld>
            <a:endParaRPr lang="en-US"/>
          </a:p>
        </p:txBody>
      </p:sp>
      <p:sp>
        <p:nvSpPr>
          <p:cNvPr id="5" name="Footer Placeholder 4"/>
          <p:cNvSpPr>
            <a:spLocks noGrp="1"/>
          </p:cNvSpPr>
          <p:nvPr>
            <p:ph type="ftr" sz="quarter" idx="3"/>
          </p:nvPr>
        </p:nvSpPr>
        <p:spPr>
          <a:xfrm>
            <a:off x="2271713" y="16950271"/>
            <a:ext cx="2314575" cy="97366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6950271"/>
            <a:ext cx="1543050" cy="973667"/>
          </a:xfrm>
          <a:prstGeom prst="rect">
            <a:avLst/>
          </a:prstGeom>
        </p:spPr>
        <p:txBody>
          <a:bodyPr vert="horz" lIns="91440" tIns="45720" rIns="91440" bIns="45720" rtlCol="0" anchor="ctr"/>
          <a:lstStyle>
            <a:lvl1pPr algn="r">
              <a:defRPr sz="900">
                <a:solidFill>
                  <a:schemeClr val="tx1">
                    <a:tint val="75000"/>
                  </a:schemeClr>
                </a:solidFill>
              </a:defRPr>
            </a:lvl1pPr>
          </a:lstStyle>
          <a:p>
            <a:fld id="{EFB6B372-B27E-4EF0-89A3-14444F0B003A}" type="slidenum">
              <a:rPr lang="en-US" smtClean="0"/>
              <a:t>‹#›</a:t>
            </a:fld>
            <a:endParaRPr lang="en-US"/>
          </a:p>
        </p:txBody>
      </p:sp>
    </p:spTree>
    <p:extLst>
      <p:ext uri="{BB962C8B-B14F-4D97-AF65-F5344CB8AC3E}">
        <p14:creationId xmlns:p14="http://schemas.microsoft.com/office/powerpoint/2010/main" val="19888992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4.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Two women sitting on stairs with dogs&#10;&#10;Description automatically generated with low confidence">
            <a:extLst>
              <a:ext uri="{FF2B5EF4-FFF2-40B4-BE49-F238E27FC236}">
                <a16:creationId xmlns:a16="http://schemas.microsoft.com/office/drawing/2014/main" id="{E3C6732D-0CF1-4F28-A967-5299DE983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82" y="6282208"/>
            <a:ext cx="2874354" cy="2935139"/>
          </a:xfrm>
          <a:prstGeom prst="rect">
            <a:avLst/>
          </a:prstGeom>
        </p:spPr>
      </p:pic>
      <p:sp>
        <p:nvSpPr>
          <p:cNvPr id="7" name="TextBox 6">
            <a:extLst>
              <a:ext uri="{FF2B5EF4-FFF2-40B4-BE49-F238E27FC236}">
                <a16:creationId xmlns:a16="http://schemas.microsoft.com/office/drawing/2014/main" id="{163D9970-642C-4D40-A5F4-F79134B9A41C}"/>
              </a:ext>
            </a:extLst>
          </p:cNvPr>
          <p:cNvSpPr txBox="1"/>
          <p:nvPr/>
        </p:nvSpPr>
        <p:spPr>
          <a:xfrm>
            <a:off x="1874" y="18011000"/>
            <a:ext cx="5164111" cy="276999"/>
          </a:xfrm>
          <a:prstGeom prst="rect">
            <a:avLst/>
          </a:prstGeom>
          <a:noFill/>
        </p:spPr>
        <p:txBody>
          <a:bodyPr wrap="square" rtlCol="0">
            <a:spAutoFit/>
          </a:bodyPr>
          <a:lstStyle/>
          <a:p>
            <a:r>
              <a:rPr lang="en-US" sz="1200" dirty="0"/>
              <a:t>© 2021 Cookies and Cream Doodles</a:t>
            </a:r>
          </a:p>
        </p:txBody>
      </p:sp>
      <p:sp>
        <p:nvSpPr>
          <p:cNvPr id="8" name="TextBox 7">
            <a:extLst>
              <a:ext uri="{FF2B5EF4-FFF2-40B4-BE49-F238E27FC236}">
                <a16:creationId xmlns:a16="http://schemas.microsoft.com/office/drawing/2014/main" id="{DD5E43CB-292A-400E-A929-09C27481E2BA}"/>
              </a:ext>
            </a:extLst>
          </p:cNvPr>
          <p:cNvSpPr txBox="1"/>
          <p:nvPr/>
        </p:nvSpPr>
        <p:spPr>
          <a:xfrm>
            <a:off x="1874" y="17672446"/>
            <a:ext cx="5164111" cy="276999"/>
          </a:xfrm>
          <a:prstGeom prst="rect">
            <a:avLst/>
          </a:prstGeom>
          <a:noFill/>
        </p:spPr>
        <p:txBody>
          <a:bodyPr wrap="square" rtlCol="0">
            <a:spAutoFit/>
          </a:bodyPr>
          <a:lstStyle/>
          <a:p>
            <a:r>
              <a:rPr lang="en-US" sz="1200" dirty="0"/>
              <a:t>Email: C&amp;Cdoodles@gmail.com</a:t>
            </a:r>
          </a:p>
        </p:txBody>
      </p:sp>
      <p:pic>
        <p:nvPicPr>
          <p:cNvPr id="10" name="Picture 9">
            <a:extLst>
              <a:ext uri="{FF2B5EF4-FFF2-40B4-BE49-F238E27FC236}">
                <a16:creationId xmlns:a16="http://schemas.microsoft.com/office/drawing/2014/main" id="{8CA5C615-3902-4BF3-8EE2-CCEDE6E80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4336" y="17754745"/>
            <a:ext cx="450954" cy="450954"/>
          </a:xfrm>
          <a:prstGeom prst="rect">
            <a:avLst/>
          </a:prstGeom>
        </p:spPr>
      </p:pic>
      <p:pic>
        <p:nvPicPr>
          <p:cNvPr id="12" name="Picture 11">
            <a:extLst>
              <a:ext uri="{FF2B5EF4-FFF2-40B4-BE49-F238E27FC236}">
                <a16:creationId xmlns:a16="http://schemas.microsoft.com/office/drawing/2014/main" id="{7CC4471F-BD0E-434E-A4CE-B4FFBF314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617" y="17754746"/>
            <a:ext cx="453933" cy="453933"/>
          </a:xfrm>
          <a:prstGeom prst="rect">
            <a:avLst/>
          </a:prstGeom>
        </p:spPr>
      </p:pic>
      <p:sp>
        <p:nvSpPr>
          <p:cNvPr id="14" name="TextBox 13">
            <a:extLst>
              <a:ext uri="{FF2B5EF4-FFF2-40B4-BE49-F238E27FC236}">
                <a16:creationId xmlns:a16="http://schemas.microsoft.com/office/drawing/2014/main" id="{DAA7A2B7-57D6-4A49-837F-235C7F2969B1}"/>
              </a:ext>
            </a:extLst>
          </p:cNvPr>
          <p:cNvSpPr txBox="1"/>
          <p:nvPr/>
        </p:nvSpPr>
        <p:spPr>
          <a:xfrm>
            <a:off x="3710616" y="6735100"/>
            <a:ext cx="2605001" cy="1869743"/>
          </a:xfrm>
          <a:prstGeom prst="rect">
            <a:avLst/>
          </a:prstGeom>
          <a:noFill/>
        </p:spPr>
        <p:txBody>
          <a:bodyPr wrap="square" rtlCol="0">
            <a:spAutoFit/>
          </a:bodyPr>
          <a:lstStyle/>
          <a:p>
            <a:r>
              <a:rPr lang="en-US" sz="1050" dirty="0">
                <a:solidFill>
                  <a:srgbClr val="000000"/>
                </a:solidFill>
                <a:latin typeface="Crimson Text"/>
              </a:rPr>
              <a:t>We are a family located in Mesa, Arizona that breeds goldendoodles. We adopted a beautiful AKC registered English cream golden retriever puppy and a handsome AKC standard brindle poodle. After adoption, we felt that their bloodlines were too good to not allow them to be passed on. We subsequently decided to raise them together and breed them with each other to create the popular designer breed dog known as a goldendoodle.</a:t>
            </a:r>
            <a:endParaRPr lang="en-US" sz="1050" dirty="0"/>
          </a:p>
        </p:txBody>
      </p:sp>
      <p:sp>
        <p:nvSpPr>
          <p:cNvPr id="15" name="TextBox 14">
            <a:extLst>
              <a:ext uri="{FF2B5EF4-FFF2-40B4-BE49-F238E27FC236}">
                <a16:creationId xmlns:a16="http://schemas.microsoft.com/office/drawing/2014/main" id="{623E0DF0-4D01-482B-868B-B3D8964106E9}"/>
              </a:ext>
            </a:extLst>
          </p:cNvPr>
          <p:cNvSpPr txBox="1"/>
          <p:nvPr/>
        </p:nvSpPr>
        <p:spPr>
          <a:xfrm>
            <a:off x="551083" y="10126047"/>
            <a:ext cx="2670831" cy="2677656"/>
          </a:xfrm>
          <a:prstGeom prst="rect">
            <a:avLst/>
          </a:prstGeom>
          <a:noFill/>
        </p:spPr>
        <p:txBody>
          <a:bodyPr wrap="square" rtlCol="0">
            <a:spAutoFit/>
          </a:bodyPr>
          <a:lstStyle/>
          <a:p>
            <a:r>
              <a:rPr lang="en-US" sz="1050" dirty="0">
                <a:solidFill>
                  <a:srgbClr val="000000"/>
                </a:solidFill>
                <a:latin typeface="Crimson Text"/>
              </a:rPr>
              <a:t>Goldendoodles are a mix of golden retriever and poodle. This mix can involve a standard poodle, mini poodle, or toy poodle. Currently, Cookies and Cream Doodles only breed standard sized goldendoodles. Our doodles will grow to be between 50 and 70 pounds. When a poodle is bred with an English cream golden retriever, rather than a standard golden retriever, the resulting goldendoodle is known as a teddybear goldendoodle or English cream goldendoodle. These goldendoodles are known for their blocky conformation that gives them the classic teddybear look that many individuals are very fond of. These dogs are very intelligent, with golden retrievers and poodles both being</a:t>
            </a:r>
            <a:endParaRPr lang="en-US" sz="1050" dirty="0"/>
          </a:p>
        </p:txBody>
      </p:sp>
      <p:sp>
        <p:nvSpPr>
          <p:cNvPr id="16" name="TextBox 15">
            <a:extLst>
              <a:ext uri="{FF2B5EF4-FFF2-40B4-BE49-F238E27FC236}">
                <a16:creationId xmlns:a16="http://schemas.microsoft.com/office/drawing/2014/main" id="{C6C74EBE-55E9-4EAC-8E44-7C99022E0900}"/>
              </a:ext>
            </a:extLst>
          </p:cNvPr>
          <p:cNvSpPr txBox="1"/>
          <p:nvPr/>
        </p:nvSpPr>
        <p:spPr>
          <a:xfrm>
            <a:off x="550299" y="16776024"/>
            <a:ext cx="5764535" cy="577081"/>
          </a:xfrm>
          <a:prstGeom prst="rect">
            <a:avLst/>
          </a:prstGeom>
          <a:noFill/>
        </p:spPr>
        <p:txBody>
          <a:bodyPr wrap="square" rtlCol="0">
            <a:spAutoFit/>
          </a:bodyPr>
          <a:lstStyle/>
          <a:p>
            <a:pPr algn="ctr"/>
            <a:r>
              <a:rPr lang="en-US" sz="1050" dirty="0">
                <a:solidFill>
                  <a:srgbClr val="000000"/>
                </a:solidFill>
                <a:latin typeface="Crimson Text"/>
              </a:rPr>
              <a:t>For more information about our business, please visit our FAQ page. Our planned litter page will show any current litters as well as available puppies. If you wish to be added to our waitlist or if you have any questions, the contact us page will help you get in touch with us.</a:t>
            </a:r>
            <a:endParaRPr lang="en-US" sz="1050" dirty="0"/>
          </a:p>
        </p:txBody>
      </p:sp>
      <p:sp>
        <p:nvSpPr>
          <p:cNvPr id="17" name="TextBox 16">
            <a:extLst>
              <a:ext uri="{FF2B5EF4-FFF2-40B4-BE49-F238E27FC236}">
                <a16:creationId xmlns:a16="http://schemas.microsoft.com/office/drawing/2014/main" id="{D71F1DE0-6A2C-4FA0-970D-8C972CBE3C68}"/>
              </a:ext>
            </a:extLst>
          </p:cNvPr>
          <p:cNvSpPr txBox="1"/>
          <p:nvPr/>
        </p:nvSpPr>
        <p:spPr>
          <a:xfrm>
            <a:off x="1224821" y="5556716"/>
            <a:ext cx="4549515" cy="461665"/>
          </a:xfrm>
          <a:prstGeom prst="rect">
            <a:avLst/>
          </a:prstGeom>
          <a:noFill/>
        </p:spPr>
        <p:txBody>
          <a:bodyPr wrap="square" rtlCol="0">
            <a:spAutoFit/>
          </a:bodyPr>
          <a:lstStyle/>
          <a:p>
            <a:pPr algn="ctr"/>
            <a:r>
              <a:rPr lang="en-US" sz="2400" dirty="0"/>
              <a:t>Cookies and Cream Doodles</a:t>
            </a:r>
          </a:p>
        </p:txBody>
      </p:sp>
      <p:sp>
        <p:nvSpPr>
          <p:cNvPr id="18" name="TextBox 17">
            <a:extLst>
              <a:ext uri="{FF2B5EF4-FFF2-40B4-BE49-F238E27FC236}">
                <a16:creationId xmlns:a16="http://schemas.microsoft.com/office/drawing/2014/main" id="{88EAD180-9E56-4193-A83A-7A598793BA3C}"/>
              </a:ext>
            </a:extLst>
          </p:cNvPr>
          <p:cNvSpPr txBox="1"/>
          <p:nvPr/>
        </p:nvSpPr>
        <p:spPr>
          <a:xfrm>
            <a:off x="3716585" y="6282210"/>
            <a:ext cx="1883840" cy="369332"/>
          </a:xfrm>
          <a:prstGeom prst="rect">
            <a:avLst/>
          </a:prstGeom>
          <a:noFill/>
        </p:spPr>
        <p:txBody>
          <a:bodyPr wrap="square" rtlCol="0">
            <a:spAutoFit/>
          </a:bodyPr>
          <a:lstStyle/>
          <a:p>
            <a:r>
              <a:rPr lang="en-US" dirty="0"/>
              <a:t>About Us</a:t>
            </a:r>
          </a:p>
        </p:txBody>
      </p:sp>
      <p:sp>
        <p:nvSpPr>
          <p:cNvPr id="19" name="TextBox 18">
            <a:extLst>
              <a:ext uri="{FF2B5EF4-FFF2-40B4-BE49-F238E27FC236}">
                <a16:creationId xmlns:a16="http://schemas.microsoft.com/office/drawing/2014/main" id="{805B365A-9F38-486A-A9B9-D2059E137000}"/>
              </a:ext>
            </a:extLst>
          </p:cNvPr>
          <p:cNvSpPr txBox="1"/>
          <p:nvPr/>
        </p:nvSpPr>
        <p:spPr>
          <a:xfrm>
            <a:off x="551082" y="9681949"/>
            <a:ext cx="2874354" cy="375987"/>
          </a:xfrm>
          <a:prstGeom prst="rect">
            <a:avLst/>
          </a:prstGeom>
          <a:noFill/>
        </p:spPr>
        <p:txBody>
          <a:bodyPr wrap="square" rtlCol="0">
            <a:spAutoFit/>
          </a:bodyPr>
          <a:lstStyle/>
          <a:p>
            <a:r>
              <a:rPr lang="en-US" dirty="0"/>
              <a:t>Teddybear Goldendoodles</a:t>
            </a:r>
          </a:p>
        </p:txBody>
      </p:sp>
      <p:sp>
        <p:nvSpPr>
          <p:cNvPr id="26" name="TextBox 25">
            <a:extLst>
              <a:ext uri="{FF2B5EF4-FFF2-40B4-BE49-F238E27FC236}">
                <a16:creationId xmlns:a16="http://schemas.microsoft.com/office/drawing/2014/main" id="{80C4A7A8-8573-4D22-868C-FADFCDADDD61}"/>
              </a:ext>
            </a:extLst>
          </p:cNvPr>
          <p:cNvSpPr txBox="1"/>
          <p:nvPr/>
        </p:nvSpPr>
        <p:spPr>
          <a:xfrm>
            <a:off x="0" y="221942"/>
            <a:ext cx="3022392" cy="369332"/>
          </a:xfrm>
          <a:prstGeom prst="rect">
            <a:avLst/>
          </a:prstGeom>
          <a:noFill/>
          <a:ln>
            <a:solidFill>
              <a:schemeClr val="tx1"/>
            </a:solidFill>
          </a:ln>
        </p:spPr>
        <p:txBody>
          <a:bodyPr wrap="square" rtlCol="0">
            <a:spAutoFit/>
          </a:bodyPr>
          <a:lstStyle/>
          <a:p>
            <a:r>
              <a:rPr lang="en-US" dirty="0"/>
              <a:t>   </a:t>
            </a:r>
            <a:r>
              <a:rPr lang="en-US" sz="1600" dirty="0"/>
              <a:t>Home         FAQ       Contact Us</a:t>
            </a:r>
          </a:p>
        </p:txBody>
      </p:sp>
      <p:sp>
        <p:nvSpPr>
          <p:cNvPr id="27" name="TextBox 26">
            <a:extLst>
              <a:ext uri="{FF2B5EF4-FFF2-40B4-BE49-F238E27FC236}">
                <a16:creationId xmlns:a16="http://schemas.microsoft.com/office/drawing/2014/main" id="{94617836-92C0-443D-818E-B0990BBBF744}"/>
              </a:ext>
            </a:extLst>
          </p:cNvPr>
          <p:cNvSpPr txBox="1"/>
          <p:nvPr/>
        </p:nvSpPr>
        <p:spPr>
          <a:xfrm>
            <a:off x="3835608" y="221942"/>
            <a:ext cx="3022392" cy="369332"/>
          </a:xfrm>
          <a:prstGeom prst="rect">
            <a:avLst/>
          </a:prstGeom>
          <a:noFill/>
          <a:ln>
            <a:solidFill>
              <a:schemeClr val="tx1"/>
            </a:solidFill>
          </a:ln>
        </p:spPr>
        <p:txBody>
          <a:bodyPr wrap="square" rtlCol="0">
            <a:spAutoFit/>
          </a:bodyPr>
          <a:lstStyle/>
          <a:p>
            <a:r>
              <a:rPr lang="en-US" dirty="0"/>
              <a:t> </a:t>
            </a:r>
            <a:r>
              <a:rPr lang="en-US" sz="1600" dirty="0"/>
              <a:t>About Parents     Available Litters</a:t>
            </a:r>
          </a:p>
        </p:txBody>
      </p:sp>
      <p:sp>
        <p:nvSpPr>
          <p:cNvPr id="28" name="Rectangle 27">
            <a:extLst>
              <a:ext uri="{FF2B5EF4-FFF2-40B4-BE49-F238E27FC236}">
                <a16:creationId xmlns:a16="http://schemas.microsoft.com/office/drawing/2014/main" id="{876CCC89-D004-4726-9092-B0F47B0A95FE}"/>
              </a:ext>
            </a:extLst>
          </p:cNvPr>
          <p:cNvSpPr/>
          <p:nvPr/>
        </p:nvSpPr>
        <p:spPr>
          <a:xfrm>
            <a:off x="0" y="-2"/>
            <a:ext cx="6858000" cy="182880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Shape, arrow&#10;&#10;Description automatically generated">
            <a:extLst>
              <a:ext uri="{FF2B5EF4-FFF2-40B4-BE49-F238E27FC236}">
                <a16:creationId xmlns:a16="http://schemas.microsoft.com/office/drawing/2014/main" id="{0BA7135B-7DE9-46A0-9121-04B6EA91A2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2392" y="0"/>
            <a:ext cx="813216" cy="813216"/>
          </a:xfrm>
          <a:prstGeom prst="rect">
            <a:avLst/>
          </a:prstGeom>
          <a:ln>
            <a:solidFill>
              <a:schemeClr val="tx1"/>
            </a:solidFill>
          </a:ln>
        </p:spPr>
      </p:pic>
      <p:sp>
        <p:nvSpPr>
          <p:cNvPr id="30" name="Rectangle 29">
            <a:extLst>
              <a:ext uri="{FF2B5EF4-FFF2-40B4-BE49-F238E27FC236}">
                <a16:creationId xmlns:a16="http://schemas.microsoft.com/office/drawing/2014/main" id="{08F0A179-42A9-4407-B114-F8181E651445}"/>
              </a:ext>
            </a:extLst>
          </p:cNvPr>
          <p:cNvSpPr/>
          <p:nvPr/>
        </p:nvSpPr>
        <p:spPr>
          <a:xfrm>
            <a:off x="1874" y="17672445"/>
            <a:ext cx="6858000" cy="615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white dog standing in a grassy area&#10;&#10;Description automatically generated with low confidence">
            <a:extLst>
              <a:ext uri="{FF2B5EF4-FFF2-40B4-BE49-F238E27FC236}">
                <a16:creationId xmlns:a16="http://schemas.microsoft.com/office/drawing/2014/main" id="{2E650F07-DB35-44FE-BFE9-0247E4B2352C}"/>
              </a:ext>
            </a:extLst>
          </p:cNvPr>
          <p:cNvPicPr>
            <a:picLocks noChangeAspect="1"/>
          </p:cNvPicPr>
          <p:nvPr/>
        </p:nvPicPr>
        <p:blipFill rotWithShape="1">
          <a:blip r:embed="rId6">
            <a:extLst>
              <a:ext uri="{28A0092B-C50C-407E-A947-70E740481C1C}">
                <a14:useLocalDpi xmlns:a14="http://schemas.microsoft.com/office/drawing/2010/main" val="0"/>
              </a:ext>
            </a:extLst>
          </a:blip>
          <a:srcRect l="7916" r="5378"/>
          <a:stretch/>
        </p:blipFill>
        <p:spPr>
          <a:xfrm>
            <a:off x="3432566" y="9681949"/>
            <a:ext cx="2887702" cy="2935139"/>
          </a:xfrm>
          <a:prstGeom prst="rect">
            <a:avLst/>
          </a:prstGeom>
        </p:spPr>
      </p:pic>
      <p:pic>
        <p:nvPicPr>
          <p:cNvPr id="32" name="Picture 31" descr="A group of people posing for a photo with dogs&#10;&#10;Description automatically generated with medium confidence">
            <a:extLst>
              <a:ext uri="{FF2B5EF4-FFF2-40B4-BE49-F238E27FC236}">
                <a16:creationId xmlns:a16="http://schemas.microsoft.com/office/drawing/2014/main" id="{9884340C-2B89-4EEA-95F6-7C66DA7025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082" y="934895"/>
            <a:ext cx="5755837" cy="4404822"/>
          </a:xfrm>
          <a:prstGeom prst="rect">
            <a:avLst/>
          </a:prstGeom>
        </p:spPr>
      </p:pic>
      <p:sp>
        <p:nvSpPr>
          <p:cNvPr id="34" name="TextBox 33">
            <a:extLst>
              <a:ext uri="{FF2B5EF4-FFF2-40B4-BE49-F238E27FC236}">
                <a16:creationId xmlns:a16="http://schemas.microsoft.com/office/drawing/2014/main" id="{5CC41AF5-714E-409C-ADEB-D70D98AF27D6}"/>
              </a:ext>
            </a:extLst>
          </p:cNvPr>
          <p:cNvSpPr txBox="1"/>
          <p:nvPr/>
        </p:nvSpPr>
        <p:spPr>
          <a:xfrm>
            <a:off x="551082" y="12678643"/>
            <a:ext cx="5764535" cy="1061829"/>
          </a:xfrm>
          <a:prstGeom prst="rect">
            <a:avLst/>
          </a:prstGeom>
          <a:noFill/>
        </p:spPr>
        <p:txBody>
          <a:bodyPr wrap="square" rtlCol="0">
            <a:spAutoFit/>
          </a:bodyPr>
          <a:lstStyle/>
          <a:p>
            <a:r>
              <a:rPr lang="en-US" sz="1050" dirty="0">
                <a:solidFill>
                  <a:srgbClr val="000000"/>
                </a:solidFill>
                <a:latin typeface="Crimson Text"/>
              </a:rPr>
              <a:t>known as very smart dog breeds, and very loving. However, both dog breeds are very friendly, so they generally go not make good watch dogs. Goldendoodles generally live around 10 to 15 years. There biggest draw is their hypoallergenic hair. They inherit this hair from their poodle parent and will shed little or not at all. This is perfect for people with allergies to dog fur. Goldendoodles also have what is known as hybrid vigor. Since they are bred from two completely unrelated dogs, they tend to be healthier than a strictly purebred dog that may be bred from closely related parents.</a:t>
            </a:r>
            <a:endParaRPr lang="en-US" sz="1050" dirty="0"/>
          </a:p>
        </p:txBody>
      </p:sp>
      <p:pic>
        <p:nvPicPr>
          <p:cNvPr id="36" name="Picture 35">
            <a:extLst>
              <a:ext uri="{FF2B5EF4-FFF2-40B4-BE49-F238E27FC236}">
                <a16:creationId xmlns:a16="http://schemas.microsoft.com/office/drawing/2014/main" id="{1CA254CE-D061-4541-94F5-F048D4334D34}"/>
              </a:ext>
            </a:extLst>
          </p:cNvPr>
          <p:cNvPicPr>
            <a:picLocks noChangeAspect="1"/>
          </p:cNvPicPr>
          <p:nvPr/>
        </p:nvPicPr>
        <p:blipFill rotWithShape="1">
          <a:blip r:embed="rId8">
            <a:extLst>
              <a:ext uri="{28A0092B-C50C-407E-A947-70E740481C1C}">
                <a14:useLocalDpi xmlns:a14="http://schemas.microsoft.com/office/drawing/2010/main" val="0"/>
              </a:ext>
            </a:extLst>
          </a:blip>
          <a:srcRect b="22108"/>
          <a:stretch/>
        </p:blipFill>
        <p:spPr>
          <a:xfrm>
            <a:off x="550298" y="14006153"/>
            <a:ext cx="5764536" cy="2545124"/>
          </a:xfrm>
          <a:prstGeom prst="rect">
            <a:avLst/>
          </a:prstGeom>
        </p:spPr>
      </p:pic>
    </p:spTree>
    <p:extLst>
      <p:ext uri="{BB962C8B-B14F-4D97-AF65-F5344CB8AC3E}">
        <p14:creationId xmlns:p14="http://schemas.microsoft.com/office/powerpoint/2010/main" val="4008686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40D68BA-CD21-44F8-A0CD-E7524E311E36}"/>
              </a:ext>
            </a:extLst>
          </p:cNvPr>
          <p:cNvPicPr>
            <a:picLocks noChangeAspect="1"/>
          </p:cNvPicPr>
          <p:nvPr/>
        </p:nvPicPr>
        <p:blipFill rotWithShape="1">
          <a:blip r:embed="rId2">
            <a:extLst>
              <a:ext uri="{28A0092B-C50C-407E-A947-70E740481C1C}">
                <a14:useLocalDpi xmlns:a14="http://schemas.microsoft.com/office/drawing/2010/main" val="0"/>
              </a:ext>
            </a:extLst>
          </a:blip>
          <a:srcRect t="10496" b="9359"/>
          <a:stretch/>
        </p:blipFill>
        <p:spPr>
          <a:xfrm>
            <a:off x="478969" y="1432915"/>
            <a:ext cx="5900057" cy="2896281"/>
          </a:xfrm>
          <a:prstGeom prst="rect">
            <a:avLst/>
          </a:prstGeom>
        </p:spPr>
      </p:pic>
      <p:sp>
        <p:nvSpPr>
          <p:cNvPr id="4" name="TextBox 3">
            <a:extLst>
              <a:ext uri="{FF2B5EF4-FFF2-40B4-BE49-F238E27FC236}">
                <a16:creationId xmlns:a16="http://schemas.microsoft.com/office/drawing/2014/main" id="{BD07BAED-B91A-48CD-9BD7-3ADC7C587FC2}"/>
              </a:ext>
            </a:extLst>
          </p:cNvPr>
          <p:cNvSpPr txBox="1"/>
          <p:nvPr/>
        </p:nvSpPr>
        <p:spPr>
          <a:xfrm>
            <a:off x="0" y="221942"/>
            <a:ext cx="3022392" cy="369332"/>
          </a:xfrm>
          <a:prstGeom prst="rect">
            <a:avLst/>
          </a:prstGeom>
          <a:noFill/>
          <a:ln>
            <a:solidFill>
              <a:schemeClr val="tx1"/>
            </a:solidFill>
          </a:ln>
        </p:spPr>
        <p:txBody>
          <a:bodyPr wrap="square" rtlCol="0">
            <a:spAutoFit/>
          </a:bodyPr>
          <a:lstStyle/>
          <a:p>
            <a:r>
              <a:rPr lang="en-US" dirty="0"/>
              <a:t>   </a:t>
            </a:r>
            <a:r>
              <a:rPr lang="en-US" sz="1600" dirty="0"/>
              <a:t>Home         FAQ       Contact Us</a:t>
            </a:r>
          </a:p>
        </p:txBody>
      </p:sp>
      <p:sp>
        <p:nvSpPr>
          <p:cNvPr id="5" name="TextBox 4">
            <a:extLst>
              <a:ext uri="{FF2B5EF4-FFF2-40B4-BE49-F238E27FC236}">
                <a16:creationId xmlns:a16="http://schemas.microsoft.com/office/drawing/2014/main" id="{547A261D-2FE2-4E30-8FEB-75B6F9AE3F8A}"/>
              </a:ext>
            </a:extLst>
          </p:cNvPr>
          <p:cNvSpPr txBox="1"/>
          <p:nvPr/>
        </p:nvSpPr>
        <p:spPr>
          <a:xfrm>
            <a:off x="3835608" y="221942"/>
            <a:ext cx="3022392" cy="369332"/>
          </a:xfrm>
          <a:prstGeom prst="rect">
            <a:avLst/>
          </a:prstGeom>
          <a:noFill/>
          <a:ln>
            <a:solidFill>
              <a:schemeClr val="tx1"/>
            </a:solidFill>
          </a:ln>
        </p:spPr>
        <p:txBody>
          <a:bodyPr wrap="square" rtlCol="0">
            <a:spAutoFit/>
          </a:bodyPr>
          <a:lstStyle/>
          <a:p>
            <a:r>
              <a:rPr lang="en-US" dirty="0"/>
              <a:t> </a:t>
            </a:r>
            <a:r>
              <a:rPr lang="en-US" sz="1600" dirty="0"/>
              <a:t>About Parents     Available Litters</a:t>
            </a:r>
          </a:p>
        </p:txBody>
      </p:sp>
      <p:sp>
        <p:nvSpPr>
          <p:cNvPr id="6" name="Rectangle 5">
            <a:extLst>
              <a:ext uri="{FF2B5EF4-FFF2-40B4-BE49-F238E27FC236}">
                <a16:creationId xmlns:a16="http://schemas.microsoft.com/office/drawing/2014/main" id="{D2ED61FE-BA60-4A6B-A982-284E2F426068}"/>
              </a:ext>
            </a:extLst>
          </p:cNvPr>
          <p:cNvSpPr/>
          <p:nvPr/>
        </p:nvSpPr>
        <p:spPr>
          <a:xfrm>
            <a:off x="0" y="0"/>
            <a:ext cx="6858000" cy="125840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3D9970-642C-4D40-A5F4-F79134B9A41C}"/>
              </a:ext>
            </a:extLst>
          </p:cNvPr>
          <p:cNvSpPr txBox="1"/>
          <p:nvPr/>
        </p:nvSpPr>
        <p:spPr>
          <a:xfrm>
            <a:off x="0" y="12276293"/>
            <a:ext cx="5164111" cy="276999"/>
          </a:xfrm>
          <a:prstGeom prst="rect">
            <a:avLst/>
          </a:prstGeom>
          <a:noFill/>
        </p:spPr>
        <p:txBody>
          <a:bodyPr wrap="square" rtlCol="0">
            <a:spAutoFit/>
          </a:bodyPr>
          <a:lstStyle/>
          <a:p>
            <a:r>
              <a:rPr lang="en-US" sz="1200" dirty="0"/>
              <a:t>© 2021 Cookies and Cream Doodles</a:t>
            </a:r>
          </a:p>
        </p:txBody>
      </p:sp>
      <p:sp>
        <p:nvSpPr>
          <p:cNvPr id="8" name="TextBox 7">
            <a:extLst>
              <a:ext uri="{FF2B5EF4-FFF2-40B4-BE49-F238E27FC236}">
                <a16:creationId xmlns:a16="http://schemas.microsoft.com/office/drawing/2014/main" id="{DD5E43CB-292A-400E-A929-09C27481E2BA}"/>
              </a:ext>
            </a:extLst>
          </p:cNvPr>
          <p:cNvSpPr txBox="1"/>
          <p:nvPr/>
        </p:nvSpPr>
        <p:spPr>
          <a:xfrm>
            <a:off x="0" y="11968516"/>
            <a:ext cx="5164111" cy="276999"/>
          </a:xfrm>
          <a:prstGeom prst="rect">
            <a:avLst/>
          </a:prstGeom>
          <a:noFill/>
        </p:spPr>
        <p:txBody>
          <a:bodyPr wrap="square" rtlCol="0">
            <a:spAutoFit/>
          </a:bodyPr>
          <a:lstStyle/>
          <a:p>
            <a:r>
              <a:rPr lang="en-US" sz="1200" dirty="0"/>
              <a:t>Email: C&amp;Cdoodles@gmail.com</a:t>
            </a:r>
          </a:p>
        </p:txBody>
      </p:sp>
      <p:pic>
        <p:nvPicPr>
          <p:cNvPr id="10" name="Picture 9">
            <a:extLst>
              <a:ext uri="{FF2B5EF4-FFF2-40B4-BE49-F238E27FC236}">
                <a16:creationId xmlns:a16="http://schemas.microsoft.com/office/drawing/2014/main" id="{8CA5C615-3902-4BF3-8EE2-CCEDE6E80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462" y="12050815"/>
            <a:ext cx="450954" cy="450954"/>
          </a:xfrm>
          <a:prstGeom prst="rect">
            <a:avLst/>
          </a:prstGeom>
        </p:spPr>
      </p:pic>
      <p:pic>
        <p:nvPicPr>
          <p:cNvPr id="12" name="Picture 11">
            <a:extLst>
              <a:ext uri="{FF2B5EF4-FFF2-40B4-BE49-F238E27FC236}">
                <a16:creationId xmlns:a16="http://schemas.microsoft.com/office/drawing/2014/main" id="{7CC4471F-BD0E-434E-A4CE-B4FFBF314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743" y="12050816"/>
            <a:ext cx="453933" cy="453933"/>
          </a:xfrm>
          <a:prstGeom prst="rect">
            <a:avLst/>
          </a:prstGeom>
        </p:spPr>
      </p:pic>
      <p:sp>
        <p:nvSpPr>
          <p:cNvPr id="13" name="Rectangle 12">
            <a:extLst>
              <a:ext uri="{FF2B5EF4-FFF2-40B4-BE49-F238E27FC236}">
                <a16:creationId xmlns:a16="http://schemas.microsoft.com/office/drawing/2014/main" id="{34ECC1B3-2D41-4F13-8543-86FD95C2D766}"/>
              </a:ext>
            </a:extLst>
          </p:cNvPr>
          <p:cNvSpPr/>
          <p:nvPr/>
        </p:nvSpPr>
        <p:spPr>
          <a:xfrm>
            <a:off x="1" y="11968515"/>
            <a:ext cx="6858000" cy="615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hape, arrow&#10;&#10;Description automatically generated">
            <a:extLst>
              <a:ext uri="{FF2B5EF4-FFF2-40B4-BE49-F238E27FC236}">
                <a16:creationId xmlns:a16="http://schemas.microsoft.com/office/drawing/2014/main" id="{E2E6CD5A-94C9-48B2-BF48-4DE19B5B69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2392" y="0"/>
            <a:ext cx="813216" cy="813216"/>
          </a:xfrm>
          <a:prstGeom prst="rect">
            <a:avLst/>
          </a:prstGeom>
          <a:ln>
            <a:solidFill>
              <a:schemeClr val="tx1"/>
            </a:solidFill>
          </a:ln>
        </p:spPr>
      </p:pic>
      <p:sp>
        <p:nvSpPr>
          <p:cNvPr id="14" name="TextBox 13">
            <a:extLst>
              <a:ext uri="{FF2B5EF4-FFF2-40B4-BE49-F238E27FC236}">
                <a16:creationId xmlns:a16="http://schemas.microsoft.com/office/drawing/2014/main" id="{6DDC2529-801B-4F41-8C18-7B3B35C92426}"/>
              </a:ext>
            </a:extLst>
          </p:cNvPr>
          <p:cNvSpPr txBox="1"/>
          <p:nvPr/>
        </p:nvSpPr>
        <p:spPr>
          <a:xfrm>
            <a:off x="478970" y="5365784"/>
            <a:ext cx="1476830" cy="738664"/>
          </a:xfrm>
          <a:prstGeom prst="rect">
            <a:avLst/>
          </a:prstGeom>
          <a:noFill/>
        </p:spPr>
        <p:txBody>
          <a:bodyPr wrap="square" rtlCol="0">
            <a:spAutoFit/>
          </a:bodyPr>
          <a:lstStyle/>
          <a:p>
            <a:r>
              <a:rPr lang="en-US" sz="1050" b="0" i="0" dirty="0">
                <a:solidFill>
                  <a:srgbClr val="000000"/>
                </a:solidFill>
                <a:effectLst/>
                <a:latin typeface="Crimson Text"/>
              </a:rPr>
              <a:t>Do you provide discounts if a family purchases multiple puppies?</a:t>
            </a:r>
            <a:endParaRPr lang="en-US" sz="1050" dirty="0"/>
          </a:p>
        </p:txBody>
      </p:sp>
      <p:sp>
        <p:nvSpPr>
          <p:cNvPr id="15" name="TextBox 14">
            <a:extLst>
              <a:ext uri="{FF2B5EF4-FFF2-40B4-BE49-F238E27FC236}">
                <a16:creationId xmlns:a16="http://schemas.microsoft.com/office/drawing/2014/main" id="{A14093F3-C0D5-42B3-8422-E54FD8B227C9}"/>
              </a:ext>
            </a:extLst>
          </p:cNvPr>
          <p:cNvSpPr txBox="1"/>
          <p:nvPr/>
        </p:nvSpPr>
        <p:spPr>
          <a:xfrm>
            <a:off x="2046513" y="5366349"/>
            <a:ext cx="4332515" cy="577081"/>
          </a:xfrm>
          <a:prstGeom prst="rect">
            <a:avLst/>
          </a:prstGeom>
          <a:noFill/>
        </p:spPr>
        <p:txBody>
          <a:bodyPr wrap="square" rtlCol="0">
            <a:spAutoFit/>
          </a:bodyPr>
          <a:lstStyle/>
          <a:p>
            <a:r>
              <a:rPr lang="en-US" sz="1050" b="0" i="0" dirty="0">
                <a:solidFill>
                  <a:srgbClr val="000000"/>
                </a:solidFill>
                <a:effectLst/>
                <a:latin typeface="Crimson Text"/>
              </a:rPr>
              <a:t>No. It is very difficult to care for more than one puppy at a time, so we require full price for all puppies in order to encourage families to think carefully about adopting more than one puppy at a time.</a:t>
            </a:r>
            <a:endParaRPr lang="en-US" sz="1050" dirty="0"/>
          </a:p>
        </p:txBody>
      </p:sp>
      <p:sp>
        <p:nvSpPr>
          <p:cNvPr id="16" name="TextBox 15">
            <a:extLst>
              <a:ext uri="{FF2B5EF4-FFF2-40B4-BE49-F238E27FC236}">
                <a16:creationId xmlns:a16="http://schemas.microsoft.com/office/drawing/2014/main" id="{76A6BAE6-7494-407E-AB5B-91B9774E9676}"/>
              </a:ext>
            </a:extLst>
          </p:cNvPr>
          <p:cNvSpPr txBox="1"/>
          <p:nvPr/>
        </p:nvSpPr>
        <p:spPr>
          <a:xfrm>
            <a:off x="478969" y="6450769"/>
            <a:ext cx="1476829" cy="577081"/>
          </a:xfrm>
          <a:prstGeom prst="rect">
            <a:avLst/>
          </a:prstGeom>
          <a:noFill/>
        </p:spPr>
        <p:txBody>
          <a:bodyPr wrap="square" rtlCol="0">
            <a:spAutoFit/>
          </a:bodyPr>
          <a:lstStyle/>
          <a:p>
            <a:r>
              <a:rPr lang="en-US" sz="1050" b="0" i="0" dirty="0">
                <a:solidFill>
                  <a:srgbClr val="000000"/>
                </a:solidFill>
                <a:effectLst/>
                <a:latin typeface="Crimson Text"/>
              </a:rPr>
              <a:t>Do you early spay/neuter your puppies?</a:t>
            </a:r>
            <a:endParaRPr lang="en-US" sz="1050" dirty="0"/>
          </a:p>
        </p:txBody>
      </p:sp>
      <p:sp>
        <p:nvSpPr>
          <p:cNvPr id="17" name="TextBox 16">
            <a:extLst>
              <a:ext uri="{FF2B5EF4-FFF2-40B4-BE49-F238E27FC236}">
                <a16:creationId xmlns:a16="http://schemas.microsoft.com/office/drawing/2014/main" id="{7CFD3704-689D-42B8-9BD7-890BBAC3EFB7}"/>
              </a:ext>
            </a:extLst>
          </p:cNvPr>
          <p:cNvSpPr txBox="1"/>
          <p:nvPr/>
        </p:nvSpPr>
        <p:spPr>
          <a:xfrm>
            <a:off x="2046512" y="6452433"/>
            <a:ext cx="4332515" cy="577081"/>
          </a:xfrm>
          <a:prstGeom prst="rect">
            <a:avLst/>
          </a:prstGeom>
          <a:noFill/>
        </p:spPr>
        <p:txBody>
          <a:bodyPr wrap="square" rtlCol="0">
            <a:spAutoFit/>
          </a:bodyPr>
          <a:lstStyle/>
          <a:p>
            <a:r>
              <a:rPr lang="en-US" sz="1050" b="0" i="0" dirty="0">
                <a:solidFill>
                  <a:srgbClr val="000000"/>
                </a:solidFill>
                <a:effectLst/>
                <a:latin typeface="Crimson Text"/>
              </a:rPr>
              <a:t>We do not. We believe that dogs need the hormones in order to grow correctly. We recommend that the puppies be spayed/neutered around the time that they turn one.</a:t>
            </a:r>
            <a:endParaRPr lang="en-US" sz="1050" dirty="0"/>
          </a:p>
        </p:txBody>
      </p:sp>
      <p:sp>
        <p:nvSpPr>
          <p:cNvPr id="18" name="TextBox 17">
            <a:extLst>
              <a:ext uri="{FF2B5EF4-FFF2-40B4-BE49-F238E27FC236}">
                <a16:creationId xmlns:a16="http://schemas.microsoft.com/office/drawing/2014/main" id="{B80CF3E9-A1E2-4D41-8746-2506F8E71579}"/>
              </a:ext>
            </a:extLst>
          </p:cNvPr>
          <p:cNvSpPr txBox="1"/>
          <p:nvPr/>
        </p:nvSpPr>
        <p:spPr>
          <a:xfrm>
            <a:off x="478969" y="7378369"/>
            <a:ext cx="1476828" cy="415498"/>
          </a:xfrm>
          <a:prstGeom prst="rect">
            <a:avLst/>
          </a:prstGeom>
          <a:noFill/>
        </p:spPr>
        <p:txBody>
          <a:bodyPr wrap="square" rtlCol="0">
            <a:spAutoFit/>
          </a:bodyPr>
          <a:lstStyle/>
          <a:p>
            <a:r>
              <a:rPr lang="en-US" sz="1050" b="0" i="0" dirty="0">
                <a:solidFill>
                  <a:srgbClr val="000000"/>
                </a:solidFill>
                <a:effectLst/>
                <a:latin typeface="Crimson Text"/>
              </a:rPr>
              <a:t>Do you offer breeding rights</a:t>
            </a:r>
            <a:endParaRPr lang="en-US" sz="1050" dirty="0"/>
          </a:p>
        </p:txBody>
      </p:sp>
      <p:sp>
        <p:nvSpPr>
          <p:cNvPr id="19" name="TextBox 18">
            <a:extLst>
              <a:ext uri="{FF2B5EF4-FFF2-40B4-BE49-F238E27FC236}">
                <a16:creationId xmlns:a16="http://schemas.microsoft.com/office/drawing/2014/main" id="{635588C6-318C-4C1F-AC35-6BDC72425B18}"/>
              </a:ext>
            </a:extLst>
          </p:cNvPr>
          <p:cNvSpPr txBox="1"/>
          <p:nvPr/>
        </p:nvSpPr>
        <p:spPr>
          <a:xfrm>
            <a:off x="2046513" y="7376420"/>
            <a:ext cx="4332514" cy="577081"/>
          </a:xfrm>
          <a:prstGeom prst="rect">
            <a:avLst/>
          </a:prstGeom>
          <a:noFill/>
        </p:spPr>
        <p:txBody>
          <a:bodyPr wrap="square" rtlCol="0">
            <a:spAutoFit/>
          </a:bodyPr>
          <a:lstStyle/>
          <a:p>
            <a:r>
              <a:rPr lang="en-US" sz="1050" b="0" i="0" dirty="0">
                <a:solidFill>
                  <a:srgbClr val="000000"/>
                </a:solidFill>
                <a:effectLst/>
                <a:latin typeface="Crimson Text"/>
              </a:rPr>
              <a:t>Yes. We do not require a spay/neuter contract or charge extra for breeding rights. We believe every family can make the decision to breed or not breed their own puppy.</a:t>
            </a:r>
            <a:endParaRPr lang="en-US" sz="1050" dirty="0"/>
          </a:p>
        </p:txBody>
      </p:sp>
      <p:sp>
        <p:nvSpPr>
          <p:cNvPr id="20" name="TextBox 19">
            <a:extLst>
              <a:ext uri="{FF2B5EF4-FFF2-40B4-BE49-F238E27FC236}">
                <a16:creationId xmlns:a16="http://schemas.microsoft.com/office/drawing/2014/main" id="{6F597C9D-F94D-47C3-8B49-21E8FE278097}"/>
              </a:ext>
            </a:extLst>
          </p:cNvPr>
          <p:cNvSpPr txBox="1"/>
          <p:nvPr/>
        </p:nvSpPr>
        <p:spPr>
          <a:xfrm>
            <a:off x="478969" y="8289754"/>
            <a:ext cx="1476828" cy="415498"/>
          </a:xfrm>
          <a:prstGeom prst="rect">
            <a:avLst/>
          </a:prstGeom>
          <a:noFill/>
        </p:spPr>
        <p:txBody>
          <a:bodyPr wrap="square" rtlCol="0">
            <a:spAutoFit/>
          </a:bodyPr>
          <a:lstStyle/>
          <a:p>
            <a:r>
              <a:rPr lang="en-US" sz="1050" b="0" i="0" dirty="0">
                <a:solidFill>
                  <a:srgbClr val="000000"/>
                </a:solidFill>
                <a:effectLst/>
                <a:latin typeface="Crimson Text"/>
              </a:rPr>
              <a:t>Do you ship your puppies?</a:t>
            </a:r>
            <a:endParaRPr lang="en-US" sz="1050" dirty="0"/>
          </a:p>
        </p:txBody>
      </p:sp>
      <p:sp>
        <p:nvSpPr>
          <p:cNvPr id="21" name="TextBox 20">
            <a:extLst>
              <a:ext uri="{FF2B5EF4-FFF2-40B4-BE49-F238E27FC236}">
                <a16:creationId xmlns:a16="http://schemas.microsoft.com/office/drawing/2014/main" id="{A4668E84-78DC-4499-8694-AEB1BCB9747E}"/>
              </a:ext>
            </a:extLst>
          </p:cNvPr>
          <p:cNvSpPr txBox="1"/>
          <p:nvPr/>
        </p:nvSpPr>
        <p:spPr>
          <a:xfrm>
            <a:off x="2046512" y="8286382"/>
            <a:ext cx="4332515" cy="577081"/>
          </a:xfrm>
          <a:prstGeom prst="rect">
            <a:avLst/>
          </a:prstGeom>
          <a:noFill/>
        </p:spPr>
        <p:txBody>
          <a:bodyPr wrap="square" rtlCol="0">
            <a:spAutoFit/>
          </a:bodyPr>
          <a:lstStyle/>
          <a:p>
            <a:r>
              <a:rPr lang="en-US" sz="1050" b="0" i="0" dirty="0">
                <a:solidFill>
                  <a:srgbClr val="000000"/>
                </a:solidFill>
                <a:effectLst/>
                <a:latin typeface="Crimson Text"/>
              </a:rPr>
              <a:t>We do not currently ship puppies. If you wish to purchase from us, you will need to make arrangements to travel to Arizona and transport the puppy back home with you.</a:t>
            </a:r>
            <a:endParaRPr lang="en-US" sz="1050" dirty="0"/>
          </a:p>
        </p:txBody>
      </p:sp>
      <p:sp>
        <p:nvSpPr>
          <p:cNvPr id="22" name="TextBox 21">
            <a:extLst>
              <a:ext uri="{FF2B5EF4-FFF2-40B4-BE49-F238E27FC236}">
                <a16:creationId xmlns:a16="http://schemas.microsoft.com/office/drawing/2014/main" id="{47CF9BF2-48AC-4F36-B74B-5C6B80A20E45}"/>
              </a:ext>
            </a:extLst>
          </p:cNvPr>
          <p:cNvSpPr txBox="1"/>
          <p:nvPr/>
        </p:nvSpPr>
        <p:spPr>
          <a:xfrm>
            <a:off x="486225" y="9210793"/>
            <a:ext cx="1469571" cy="577081"/>
          </a:xfrm>
          <a:prstGeom prst="rect">
            <a:avLst/>
          </a:prstGeom>
          <a:noFill/>
        </p:spPr>
        <p:txBody>
          <a:bodyPr wrap="square" rtlCol="0">
            <a:spAutoFit/>
          </a:bodyPr>
          <a:lstStyle/>
          <a:p>
            <a:r>
              <a:rPr lang="en-US" sz="1050" b="0" i="0" dirty="0">
                <a:solidFill>
                  <a:srgbClr val="000000"/>
                </a:solidFill>
                <a:effectLst/>
                <a:latin typeface="Crimson Text"/>
              </a:rPr>
              <a:t>Do you remove dewclaws and dock tails?</a:t>
            </a:r>
            <a:endParaRPr lang="en-US" sz="1050" dirty="0"/>
          </a:p>
        </p:txBody>
      </p:sp>
      <p:sp>
        <p:nvSpPr>
          <p:cNvPr id="23" name="TextBox 22">
            <a:extLst>
              <a:ext uri="{FF2B5EF4-FFF2-40B4-BE49-F238E27FC236}">
                <a16:creationId xmlns:a16="http://schemas.microsoft.com/office/drawing/2014/main" id="{6CD7470B-1E67-45EB-8D21-1E6EDE06DC26}"/>
              </a:ext>
            </a:extLst>
          </p:cNvPr>
          <p:cNvSpPr txBox="1"/>
          <p:nvPr/>
        </p:nvSpPr>
        <p:spPr>
          <a:xfrm>
            <a:off x="2046512" y="9214559"/>
            <a:ext cx="4339772" cy="577081"/>
          </a:xfrm>
          <a:prstGeom prst="rect">
            <a:avLst/>
          </a:prstGeom>
          <a:noFill/>
        </p:spPr>
        <p:txBody>
          <a:bodyPr wrap="square" rtlCol="0">
            <a:spAutoFit/>
          </a:bodyPr>
          <a:lstStyle/>
          <a:p>
            <a:r>
              <a:rPr lang="en-US" sz="1050" b="0" i="0" dirty="0">
                <a:solidFill>
                  <a:srgbClr val="000000"/>
                </a:solidFill>
                <a:effectLst/>
                <a:latin typeface="Crimson Text"/>
              </a:rPr>
              <a:t>We do not remove dewclaws. We have observed our dogs in day-to-day life and fully believe that dewclaws are necessary in order to allow them to function. We do not dock tails because we like the long, full tails of our dogs.</a:t>
            </a:r>
            <a:endParaRPr lang="en-US" sz="1050" dirty="0"/>
          </a:p>
        </p:txBody>
      </p:sp>
      <p:sp>
        <p:nvSpPr>
          <p:cNvPr id="24" name="TextBox 23">
            <a:extLst>
              <a:ext uri="{FF2B5EF4-FFF2-40B4-BE49-F238E27FC236}">
                <a16:creationId xmlns:a16="http://schemas.microsoft.com/office/drawing/2014/main" id="{5800CA74-05FB-4F3F-BA02-EF510CF11365}"/>
              </a:ext>
            </a:extLst>
          </p:cNvPr>
          <p:cNvSpPr txBox="1"/>
          <p:nvPr/>
        </p:nvSpPr>
        <p:spPr>
          <a:xfrm>
            <a:off x="486224" y="10170921"/>
            <a:ext cx="1469571" cy="738664"/>
          </a:xfrm>
          <a:prstGeom prst="rect">
            <a:avLst/>
          </a:prstGeom>
          <a:noFill/>
        </p:spPr>
        <p:txBody>
          <a:bodyPr wrap="square" rtlCol="0">
            <a:spAutoFit/>
          </a:bodyPr>
          <a:lstStyle/>
          <a:p>
            <a:r>
              <a:rPr lang="en-US" sz="1050" b="0" i="0" dirty="0">
                <a:solidFill>
                  <a:srgbClr val="000000"/>
                </a:solidFill>
                <a:effectLst/>
                <a:latin typeface="Crimson Text"/>
              </a:rPr>
              <a:t>What vaccines and dewormings do puppies receive before going home?</a:t>
            </a:r>
            <a:endParaRPr lang="en-US" sz="1050" dirty="0"/>
          </a:p>
        </p:txBody>
      </p:sp>
      <p:sp>
        <p:nvSpPr>
          <p:cNvPr id="25" name="TextBox 24">
            <a:extLst>
              <a:ext uri="{FF2B5EF4-FFF2-40B4-BE49-F238E27FC236}">
                <a16:creationId xmlns:a16="http://schemas.microsoft.com/office/drawing/2014/main" id="{DB348404-3FF4-484B-956A-587C3D5A11F4}"/>
              </a:ext>
            </a:extLst>
          </p:cNvPr>
          <p:cNvSpPr txBox="1"/>
          <p:nvPr/>
        </p:nvSpPr>
        <p:spPr>
          <a:xfrm>
            <a:off x="2046512" y="10174992"/>
            <a:ext cx="4339772" cy="415498"/>
          </a:xfrm>
          <a:prstGeom prst="rect">
            <a:avLst/>
          </a:prstGeom>
          <a:noFill/>
        </p:spPr>
        <p:txBody>
          <a:bodyPr wrap="square" rtlCol="0">
            <a:spAutoFit/>
          </a:bodyPr>
          <a:lstStyle/>
          <a:p>
            <a:r>
              <a:rPr lang="en-US" sz="1050" b="0" i="0" dirty="0">
                <a:solidFill>
                  <a:srgbClr val="000000"/>
                </a:solidFill>
                <a:effectLst/>
                <a:latin typeface="Crimson Text"/>
              </a:rPr>
              <a:t>All puppies receive their first shots around 7 weeks. They are also dewormed every two weeks starting a 2 weeks.</a:t>
            </a:r>
            <a:endParaRPr lang="en-US" sz="1050" dirty="0"/>
          </a:p>
        </p:txBody>
      </p:sp>
      <p:sp>
        <p:nvSpPr>
          <p:cNvPr id="26" name="TextBox 25">
            <a:extLst>
              <a:ext uri="{FF2B5EF4-FFF2-40B4-BE49-F238E27FC236}">
                <a16:creationId xmlns:a16="http://schemas.microsoft.com/office/drawing/2014/main" id="{8A7FC9A4-86EB-4D4C-B69A-20F05C1C37B8}"/>
              </a:ext>
            </a:extLst>
          </p:cNvPr>
          <p:cNvSpPr txBox="1"/>
          <p:nvPr/>
        </p:nvSpPr>
        <p:spPr>
          <a:xfrm>
            <a:off x="478969" y="11326376"/>
            <a:ext cx="1476826" cy="415498"/>
          </a:xfrm>
          <a:prstGeom prst="rect">
            <a:avLst/>
          </a:prstGeom>
          <a:noFill/>
        </p:spPr>
        <p:txBody>
          <a:bodyPr wrap="square" rtlCol="0">
            <a:spAutoFit/>
          </a:bodyPr>
          <a:lstStyle/>
          <a:p>
            <a:r>
              <a:rPr lang="en-US" sz="1050" b="0" i="0" dirty="0">
                <a:solidFill>
                  <a:srgbClr val="000000"/>
                </a:solidFill>
                <a:effectLst/>
                <a:latin typeface="Crimson Text"/>
              </a:rPr>
              <a:t>Where are the puppies raised</a:t>
            </a:r>
            <a:endParaRPr lang="en-US" sz="1050" dirty="0"/>
          </a:p>
        </p:txBody>
      </p:sp>
      <p:sp>
        <p:nvSpPr>
          <p:cNvPr id="27" name="TextBox 26">
            <a:extLst>
              <a:ext uri="{FF2B5EF4-FFF2-40B4-BE49-F238E27FC236}">
                <a16:creationId xmlns:a16="http://schemas.microsoft.com/office/drawing/2014/main" id="{41588B3C-D5E7-4DA1-A651-D7C205F8732F}"/>
              </a:ext>
            </a:extLst>
          </p:cNvPr>
          <p:cNvSpPr txBox="1"/>
          <p:nvPr/>
        </p:nvSpPr>
        <p:spPr>
          <a:xfrm>
            <a:off x="1955795" y="11326376"/>
            <a:ext cx="4430489" cy="415498"/>
          </a:xfrm>
          <a:prstGeom prst="rect">
            <a:avLst/>
          </a:prstGeom>
          <a:noFill/>
        </p:spPr>
        <p:txBody>
          <a:bodyPr wrap="square" rtlCol="0">
            <a:spAutoFit/>
          </a:bodyPr>
          <a:lstStyle/>
          <a:p>
            <a:r>
              <a:rPr lang="en-US" sz="1050" b="0" i="0" dirty="0">
                <a:solidFill>
                  <a:srgbClr val="000000"/>
                </a:solidFill>
                <a:effectLst/>
                <a:latin typeface="Crimson Text"/>
              </a:rPr>
              <a:t>The puppies are born and raised in our home, and we handle and love them from day one.</a:t>
            </a:r>
            <a:endParaRPr lang="en-US" sz="1050" dirty="0"/>
          </a:p>
        </p:txBody>
      </p:sp>
      <p:sp>
        <p:nvSpPr>
          <p:cNvPr id="30" name="TextBox 29">
            <a:extLst>
              <a:ext uri="{FF2B5EF4-FFF2-40B4-BE49-F238E27FC236}">
                <a16:creationId xmlns:a16="http://schemas.microsoft.com/office/drawing/2014/main" id="{ED6CB7B0-8BAE-49EA-BE23-4F598A6B4342}"/>
              </a:ext>
            </a:extLst>
          </p:cNvPr>
          <p:cNvSpPr txBox="1"/>
          <p:nvPr/>
        </p:nvSpPr>
        <p:spPr>
          <a:xfrm>
            <a:off x="478969" y="4624566"/>
            <a:ext cx="1567543" cy="415498"/>
          </a:xfrm>
          <a:prstGeom prst="rect">
            <a:avLst/>
          </a:prstGeom>
          <a:noFill/>
        </p:spPr>
        <p:txBody>
          <a:bodyPr wrap="square" rtlCol="0">
            <a:spAutoFit/>
          </a:bodyPr>
          <a:lstStyle/>
          <a:p>
            <a:r>
              <a:rPr lang="en-US" sz="1050" b="0" i="0" dirty="0">
                <a:solidFill>
                  <a:srgbClr val="000000"/>
                </a:solidFill>
                <a:effectLst/>
                <a:latin typeface="Crimson Text"/>
              </a:rPr>
              <a:t>How much do you sell each puppy for?</a:t>
            </a:r>
            <a:endParaRPr lang="en-US" sz="1050" dirty="0"/>
          </a:p>
        </p:txBody>
      </p:sp>
      <p:sp>
        <p:nvSpPr>
          <p:cNvPr id="31" name="TextBox 30">
            <a:extLst>
              <a:ext uri="{FF2B5EF4-FFF2-40B4-BE49-F238E27FC236}">
                <a16:creationId xmlns:a16="http://schemas.microsoft.com/office/drawing/2014/main" id="{CD51A4F8-FB14-4943-8882-6268D655D228}"/>
              </a:ext>
            </a:extLst>
          </p:cNvPr>
          <p:cNvSpPr txBox="1"/>
          <p:nvPr/>
        </p:nvSpPr>
        <p:spPr>
          <a:xfrm>
            <a:off x="2046512" y="4622703"/>
            <a:ext cx="4332515" cy="415498"/>
          </a:xfrm>
          <a:prstGeom prst="rect">
            <a:avLst/>
          </a:prstGeom>
          <a:noFill/>
        </p:spPr>
        <p:txBody>
          <a:bodyPr wrap="square" rtlCol="0">
            <a:spAutoFit/>
          </a:bodyPr>
          <a:lstStyle/>
          <a:p>
            <a:r>
              <a:rPr lang="en-US" sz="1050" b="0" i="0" dirty="0">
                <a:solidFill>
                  <a:srgbClr val="000000"/>
                </a:solidFill>
                <a:effectLst/>
                <a:latin typeface="Crimson Text"/>
              </a:rPr>
              <a:t>We sell the males for $2500 and the females for $3000. This price is subject to change for puppies that are certain colors.</a:t>
            </a:r>
            <a:endParaRPr lang="en-US" sz="1050" dirty="0"/>
          </a:p>
        </p:txBody>
      </p:sp>
      <p:cxnSp>
        <p:nvCxnSpPr>
          <p:cNvPr id="33" name="Straight Connector 32">
            <a:extLst>
              <a:ext uri="{FF2B5EF4-FFF2-40B4-BE49-F238E27FC236}">
                <a16:creationId xmlns:a16="http://schemas.microsoft.com/office/drawing/2014/main" id="{0048F90C-738F-49EA-B921-A8553E310572}"/>
              </a:ext>
            </a:extLst>
          </p:cNvPr>
          <p:cNvCxnSpPr>
            <a:cxnSpLocks/>
          </p:cNvCxnSpPr>
          <p:nvPr/>
        </p:nvCxnSpPr>
        <p:spPr>
          <a:xfrm>
            <a:off x="478968" y="4481599"/>
            <a:ext cx="5900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159336-C735-4F36-BF60-378C9B94C1FE}"/>
              </a:ext>
            </a:extLst>
          </p:cNvPr>
          <p:cNvCxnSpPr>
            <a:cxnSpLocks/>
          </p:cNvCxnSpPr>
          <p:nvPr/>
        </p:nvCxnSpPr>
        <p:spPr>
          <a:xfrm>
            <a:off x="478968" y="5234857"/>
            <a:ext cx="5900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E4110C8-A061-4036-89AC-86FB2ABA9DD2}"/>
              </a:ext>
            </a:extLst>
          </p:cNvPr>
          <p:cNvCxnSpPr>
            <a:cxnSpLocks/>
          </p:cNvCxnSpPr>
          <p:nvPr/>
        </p:nvCxnSpPr>
        <p:spPr>
          <a:xfrm>
            <a:off x="486226" y="6259600"/>
            <a:ext cx="5900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B00B6E6-0CC9-4726-9F0C-D1439F72C834}"/>
              </a:ext>
            </a:extLst>
          </p:cNvPr>
          <p:cNvCxnSpPr>
            <a:cxnSpLocks/>
          </p:cNvCxnSpPr>
          <p:nvPr/>
        </p:nvCxnSpPr>
        <p:spPr>
          <a:xfrm>
            <a:off x="486226" y="7202929"/>
            <a:ext cx="5900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87B41EC-8E19-4869-BB72-3A7AE932FA23}"/>
              </a:ext>
            </a:extLst>
          </p:cNvPr>
          <p:cNvCxnSpPr>
            <a:cxnSpLocks/>
          </p:cNvCxnSpPr>
          <p:nvPr/>
        </p:nvCxnSpPr>
        <p:spPr>
          <a:xfrm>
            <a:off x="486226" y="8137713"/>
            <a:ext cx="5900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C3CE8A-70D2-453D-BE0A-FF906A3CE194}"/>
              </a:ext>
            </a:extLst>
          </p:cNvPr>
          <p:cNvCxnSpPr>
            <a:cxnSpLocks/>
          </p:cNvCxnSpPr>
          <p:nvPr/>
        </p:nvCxnSpPr>
        <p:spPr>
          <a:xfrm>
            <a:off x="486226" y="9010057"/>
            <a:ext cx="5900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A37648-FAE4-4A7D-B217-A1E25E72B6C2}"/>
              </a:ext>
            </a:extLst>
          </p:cNvPr>
          <p:cNvCxnSpPr>
            <a:cxnSpLocks/>
          </p:cNvCxnSpPr>
          <p:nvPr/>
        </p:nvCxnSpPr>
        <p:spPr>
          <a:xfrm>
            <a:off x="486226" y="9970491"/>
            <a:ext cx="5900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4273DF8-4137-4DBB-8913-E6E88850F4F9}"/>
              </a:ext>
            </a:extLst>
          </p:cNvPr>
          <p:cNvCxnSpPr>
            <a:cxnSpLocks/>
          </p:cNvCxnSpPr>
          <p:nvPr/>
        </p:nvCxnSpPr>
        <p:spPr>
          <a:xfrm>
            <a:off x="486226" y="11100113"/>
            <a:ext cx="5900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DE9FB65-80B8-40FA-81E0-D178B6F1E2CE}"/>
              </a:ext>
            </a:extLst>
          </p:cNvPr>
          <p:cNvSpPr txBox="1"/>
          <p:nvPr/>
        </p:nvSpPr>
        <p:spPr>
          <a:xfrm>
            <a:off x="2365825" y="893674"/>
            <a:ext cx="2126343" cy="461665"/>
          </a:xfrm>
          <a:prstGeom prst="rect">
            <a:avLst/>
          </a:prstGeom>
          <a:noFill/>
        </p:spPr>
        <p:txBody>
          <a:bodyPr wrap="square" rtlCol="0">
            <a:spAutoFit/>
          </a:bodyPr>
          <a:lstStyle/>
          <a:p>
            <a:pPr algn="ctr"/>
            <a:r>
              <a:rPr lang="en-US" sz="2400" dirty="0"/>
              <a:t>FAQ</a:t>
            </a:r>
          </a:p>
        </p:txBody>
      </p:sp>
    </p:spTree>
    <p:extLst>
      <p:ext uri="{BB962C8B-B14F-4D97-AF65-F5344CB8AC3E}">
        <p14:creationId xmlns:p14="http://schemas.microsoft.com/office/powerpoint/2010/main" val="42757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07BAED-B91A-48CD-9BD7-3ADC7C587FC2}"/>
              </a:ext>
            </a:extLst>
          </p:cNvPr>
          <p:cNvSpPr txBox="1"/>
          <p:nvPr/>
        </p:nvSpPr>
        <p:spPr>
          <a:xfrm>
            <a:off x="0" y="221942"/>
            <a:ext cx="3022392" cy="369332"/>
          </a:xfrm>
          <a:prstGeom prst="rect">
            <a:avLst/>
          </a:prstGeom>
          <a:noFill/>
          <a:ln>
            <a:solidFill>
              <a:schemeClr val="tx1"/>
            </a:solidFill>
          </a:ln>
        </p:spPr>
        <p:txBody>
          <a:bodyPr wrap="square" rtlCol="0">
            <a:spAutoFit/>
          </a:bodyPr>
          <a:lstStyle/>
          <a:p>
            <a:r>
              <a:rPr lang="en-US" dirty="0"/>
              <a:t>   </a:t>
            </a:r>
            <a:r>
              <a:rPr lang="en-US" sz="1600" dirty="0"/>
              <a:t>Home         FAQ       Contact Us</a:t>
            </a:r>
          </a:p>
        </p:txBody>
      </p:sp>
      <p:sp>
        <p:nvSpPr>
          <p:cNvPr id="5" name="TextBox 4">
            <a:extLst>
              <a:ext uri="{FF2B5EF4-FFF2-40B4-BE49-F238E27FC236}">
                <a16:creationId xmlns:a16="http://schemas.microsoft.com/office/drawing/2014/main" id="{547A261D-2FE2-4E30-8FEB-75B6F9AE3F8A}"/>
              </a:ext>
            </a:extLst>
          </p:cNvPr>
          <p:cNvSpPr txBox="1"/>
          <p:nvPr/>
        </p:nvSpPr>
        <p:spPr>
          <a:xfrm>
            <a:off x="3835608" y="221942"/>
            <a:ext cx="3022392" cy="369332"/>
          </a:xfrm>
          <a:prstGeom prst="rect">
            <a:avLst/>
          </a:prstGeom>
          <a:noFill/>
          <a:ln>
            <a:solidFill>
              <a:schemeClr val="tx1"/>
            </a:solidFill>
          </a:ln>
        </p:spPr>
        <p:txBody>
          <a:bodyPr wrap="square" rtlCol="0">
            <a:spAutoFit/>
          </a:bodyPr>
          <a:lstStyle/>
          <a:p>
            <a:r>
              <a:rPr lang="en-US" dirty="0"/>
              <a:t> </a:t>
            </a:r>
            <a:r>
              <a:rPr lang="en-US" sz="1600" dirty="0"/>
              <a:t>About Parents     Available Litters</a:t>
            </a:r>
          </a:p>
        </p:txBody>
      </p:sp>
      <p:sp>
        <p:nvSpPr>
          <p:cNvPr id="6" name="Rectangle 5">
            <a:extLst>
              <a:ext uri="{FF2B5EF4-FFF2-40B4-BE49-F238E27FC236}">
                <a16:creationId xmlns:a16="http://schemas.microsoft.com/office/drawing/2014/main" id="{D2ED61FE-BA60-4A6B-A982-284E2F426068}"/>
              </a:ext>
            </a:extLst>
          </p:cNvPr>
          <p:cNvSpPr/>
          <p:nvPr/>
        </p:nvSpPr>
        <p:spPr>
          <a:xfrm>
            <a:off x="0" y="0"/>
            <a:ext cx="6858000" cy="12180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3D9970-642C-4D40-A5F4-F79134B9A41C}"/>
              </a:ext>
            </a:extLst>
          </p:cNvPr>
          <p:cNvSpPr txBox="1"/>
          <p:nvPr/>
        </p:nvSpPr>
        <p:spPr>
          <a:xfrm>
            <a:off x="-1" y="11872525"/>
            <a:ext cx="5164111" cy="276999"/>
          </a:xfrm>
          <a:prstGeom prst="rect">
            <a:avLst/>
          </a:prstGeom>
          <a:noFill/>
        </p:spPr>
        <p:txBody>
          <a:bodyPr wrap="square" rtlCol="0">
            <a:spAutoFit/>
          </a:bodyPr>
          <a:lstStyle/>
          <a:p>
            <a:r>
              <a:rPr lang="en-US" sz="1200" dirty="0"/>
              <a:t>© 2021 Cookies and Cream Doodles</a:t>
            </a:r>
          </a:p>
        </p:txBody>
      </p:sp>
      <p:sp>
        <p:nvSpPr>
          <p:cNvPr id="8" name="TextBox 7">
            <a:extLst>
              <a:ext uri="{FF2B5EF4-FFF2-40B4-BE49-F238E27FC236}">
                <a16:creationId xmlns:a16="http://schemas.microsoft.com/office/drawing/2014/main" id="{DD5E43CB-292A-400E-A929-09C27481E2BA}"/>
              </a:ext>
            </a:extLst>
          </p:cNvPr>
          <p:cNvSpPr txBox="1"/>
          <p:nvPr/>
        </p:nvSpPr>
        <p:spPr>
          <a:xfrm>
            <a:off x="-1" y="11564748"/>
            <a:ext cx="5164111" cy="276999"/>
          </a:xfrm>
          <a:prstGeom prst="rect">
            <a:avLst/>
          </a:prstGeom>
          <a:noFill/>
        </p:spPr>
        <p:txBody>
          <a:bodyPr wrap="square" rtlCol="0">
            <a:spAutoFit/>
          </a:bodyPr>
          <a:lstStyle/>
          <a:p>
            <a:r>
              <a:rPr lang="en-US" sz="1200" dirty="0"/>
              <a:t>Email: C&amp;Cdoodles@gmail.com</a:t>
            </a:r>
          </a:p>
        </p:txBody>
      </p:sp>
      <p:pic>
        <p:nvPicPr>
          <p:cNvPr id="10" name="Picture 9">
            <a:extLst>
              <a:ext uri="{FF2B5EF4-FFF2-40B4-BE49-F238E27FC236}">
                <a16:creationId xmlns:a16="http://schemas.microsoft.com/office/drawing/2014/main" id="{8CA5C615-3902-4BF3-8EE2-CCEDE6E80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461" y="11647047"/>
            <a:ext cx="450954" cy="450954"/>
          </a:xfrm>
          <a:prstGeom prst="rect">
            <a:avLst/>
          </a:prstGeom>
        </p:spPr>
      </p:pic>
      <p:pic>
        <p:nvPicPr>
          <p:cNvPr id="12" name="Picture 11">
            <a:extLst>
              <a:ext uri="{FF2B5EF4-FFF2-40B4-BE49-F238E27FC236}">
                <a16:creationId xmlns:a16="http://schemas.microsoft.com/office/drawing/2014/main" id="{7CC4471F-BD0E-434E-A4CE-B4FFBF314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42" y="11647048"/>
            <a:ext cx="453933" cy="453933"/>
          </a:xfrm>
          <a:prstGeom prst="rect">
            <a:avLst/>
          </a:prstGeom>
        </p:spPr>
      </p:pic>
      <p:sp>
        <p:nvSpPr>
          <p:cNvPr id="13" name="Rectangle 12">
            <a:extLst>
              <a:ext uri="{FF2B5EF4-FFF2-40B4-BE49-F238E27FC236}">
                <a16:creationId xmlns:a16="http://schemas.microsoft.com/office/drawing/2014/main" id="{34ECC1B3-2D41-4F13-8543-86FD95C2D766}"/>
              </a:ext>
            </a:extLst>
          </p:cNvPr>
          <p:cNvSpPr/>
          <p:nvPr/>
        </p:nvSpPr>
        <p:spPr>
          <a:xfrm>
            <a:off x="0" y="11564747"/>
            <a:ext cx="6858000" cy="615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hape, arrow&#10;&#10;Description automatically generated">
            <a:extLst>
              <a:ext uri="{FF2B5EF4-FFF2-40B4-BE49-F238E27FC236}">
                <a16:creationId xmlns:a16="http://schemas.microsoft.com/office/drawing/2014/main" id="{E2E6CD5A-94C9-48B2-BF48-4DE19B5B69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392" y="0"/>
            <a:ext cx="813216" cy="813216"/>
          </a:xfrm>
          <a:prstGeom prst="rect">
            <a:avLst/>
          </a:prstGeom>
          <a:ln>
            <a:solidFill>
              <a:schemeClr val="tx1"/>
            </a:solidFill>
          </a:ln>
        </p:spPr>
      </p:pic>
      <p:sp>
        <p:nvSpPr>
          <p:cNvPr id="15" name="TextBox 14">
            <a:extLst>
              <a:ext uri="{FF2B5EF4-FFF2-40B4-BE49-F238E27FC236}">
                <a16:creationId xmlns:a16="http://schemas.microsoft.com/office/drawing/2014/main" id="{BB8A47FA-A3D8-41AC-B41E-AF23C7482612}"/>
              </a:ext>
            </a:extLst>
          </p:cNvPr>
          <p:cNvSpPr txBox="1"/>
          <p:nvPr/>
        </p:nvSpPr>
        <p:spPr>
          <a:xfrm>
            <a:off x="2591341" y="951671"/>
            <a:ext cx="1821543" cy="461665"/>
          </a:xfrm>
          <a:prstGeom prst="rect">
            <a:avLst/>
          </a:prstGeom>
          <a:noFill/>
        </p:spPr>
        <p:txBody>
          <a:bodyPr wrap="square" rtlCol="0">
            <a:spAutoFit/>
          </a:bodyPr>
          <a:lstStyle/>
          <a:p>
            <a:pPr algn="ctr"/>
            <a:r>
              <a:rPr lang="en-US" sz="2400" dirty="0"/>
              <a:t>Contact Us</a:t>
            </a:r>
          </a:p>
        </p:txBody>
      </p:sp>
      <p:pic>
        <p:nvPicPr>
          <p:cNvPr id="17" name="Picture 16" descr="A dog lying on a couch&#10;&#10;Description automatically generated with medium confidence">
            <a:extLst>
              <a:ext uri="{FF2B5EF4-FFF2-40B4-BE49-F238E27FC236}">
                <a16:creationId xmlns:a16="http://schemas.microsoft.com/office/drawing/2014/main" id="{0CD275B2-1454-44D5-A0A3-AD74EF5035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405" y="1551791"/>
            <a:ext cx="6077189" cy="3613925"/>
          </a:xfrm>
          <a:prstGeom prst="rect">
            <a:avLst/>
          </a:prstGeom>
        </p:spPr>
      </p:pic>
      <p:sp>
        <p:nvSpPr>
          <p:cNvPr id="18" name="TextBox 17">
            <a:extLst>
              <a:ext uri="{FF2B5EF4-FFF2-40B4-BE49-F238E27FC236}">
                <a16:creationId xmlns:a16="http://schemas.microsoft.com/office/drawing/2014/main" id="{73DB374A-3342-42D5-AC8E-086FAE3D4509}"/>
              </a:ext>
            </a:extLst>
          </p:cNvPr>
          <p:cNvSpPr txBox="1"/>
          <p:nvPr/>
        </p:nvSpPr>
        <p:spPr>
          <a:xfrm>
            <a:off x="390400" y="5689976"/>
            <a:ext cx="6077189" cy="577081"/>
          </a:xfrm>
          <a:prstGeom prst="rect">
            <a:avLst/>
          </a:prstGeom>
          <a:noFill/>
        </p:spPr>
        <p:txBody>
          <a:bodyPr wrap="square" rtlCol="0">
            <a:spAutoFit/>
          </a:bodyPr>
          <a:lstStyle/>
          <a:p>
            <a:pPr algn="ctr"/>
            <a:r>
              <a:rPr lang="en-US" sz="1050" b="0" i="0" dirty="0">
                <a:solidFill>
                  <a:srgbClr val="000000"/>
                </a:solidFill>
                <a:effectLst/>
                <a:latin typeface="Crimson Text"/>
              </a:rPr>
              <a:t>Enter your information below and compose your message. Feel free to ask any questions that haven't been answered by the FAQ page. You can also request to be placed on the waitlist. When you are done composing your message, click send email.</a:t>
            </a:r>
            <a:endParaRPr lang="en-US" sz="1050" dirty="0"/>
          </a:p>
        </p:txBody>
      </p:sp>
      <p:sp>
        <p:nvSpPr>
          <p:cNvPr id="19" name="Rectangle 18">
            <a:extLst>
              <a:ext uri="{FF2B5EF4-FFF2-40B4-BE49-F238E27FC236}">
                <a16:creationId xmlns:a16="http://schemas.microsoft.com/office/drawing/2014/main" id="{C1B33048-CEBD-48C4-A5F9-453AC3CD8C15}"/>
              </a:ext>
            </a:extLst>
          </p:cNvPr>
          <p:cNvSpPr/>
          <p:nvPr/>
        </p:nvSpPr>
        <p:spPr>
          <a:xfrm>
            <a:off x="390403" y="7290947"/>
            <a:ext cx="6077189" cy="3302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0" name="Rectangle 19">
            <a:extLst>
              <a:ext uri="{FF2B5EF4-FFF2-40B4-BE49-F238E27FC236}">
                <a16:creationId xmlns:a16="http://schemas.microsoft.com/office/drawing/2014/main" id="{67A1BEC5-9F13-4701-A1E0-1BC0C32C2AD3}"/>
              </a:ext>
            </a:extLst>
          </p:cNvPr>
          <p:cNvSpPr/>
          <p:nvPr/>
        </p:nvSpPr>
        <p:spPr>
          <a:xfrm>
            <a:off x="390401" y="9034582"/>
            <a:ext cx="6077189" cy="14236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1" name="Rectangle 20">
            <a:extLst>
              <a:ext uri="{FF2B5EF4-FFF2-40B4-BE49-F238E27FC236}">
                <a16:creationId xmlns:a16="http://schemas.microsoft.com/office/drawing/2014/main" id="{A2E5B516-FFFB-4E90-B9A1-6DC2E9AB471D}"/>
              </a:ext>
            </a:extLst>
          </p:cNvPr>
          <p:cNvSpPr/>
          <p:nvPr/>
        </p:nvSpPr>
        <p:spPr>
          <a:xfrm>
            <a:off x="3519718" y="8145435"/>
            <a:ext cx="2947882" cy="3302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2" name="Rectangle 21">
            <a:extLst>
              <a:ext uri="{FF2B5EF4-FFF2-40B4-BE49-F238E27FC236}">
                <a16:creationId xmlns:a16="http://schemas.microsoft.com/office/drawing/2014/main" id="{7D861B89-DDF0-4350-8930-951EE26CF43C}"/>
              </a:ext>
            </a:extLst>
          </p:cNvPr>
          <p:cNvSpPr/>
          <p:nvPr/>
        </p:nvSpPr>
        <p:spPr>
          <a:xfrm>
            <a:off x="390403" y="8145435"/>
            <a:ext cx="2947881" cy="3302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4" name="TextBox 23">
            <a:extLst>
              <a:ext uri="{FF2B5EF4-FFF2-40B4-BE49-F238E27FC236}">
                <a16:creationId xmlns:a16="http://schemas.microsoft.com/office/drawing/2014/main" id="{F59B957B-ED15-4DA7-90A9-AE18574457BA}"/>
              </a:ext>
            </a:extLst>
          </p:cNvPr>
          <p:cNvSpPr txBox="1"/>
          <p:nvPr/>
        </p:nvSpPr>
        <p:spPr>
          <a:xfrm>
            <a:off x="390397" y="6721040"/>
            <a:ext cx="1380340" cy="307777"/>
          </a:xfrm>
          <a:prstGeom prst="rect">
            <a:avLst/>
          </a:prstGeom>
          <a:noFill/>
        </p:spPr>
        <p:txBody>
          <a:bodyPr wrap="square" rtlCol="0">
            <a:spAutoFit/>
          </a:bodyPr>
          <a:lstStyle/>
          <a:p>
            <a:r>
              <a:rPr lang="en-US" sz="1400" dirty="0"/>
              <a:t>Email</a:t>
            </a:r>
          </a:p>
        </p:txBody>
      </p:sp>
      <p:sp>
        <p:nvSpPr>
          <p:cNvPr id="25" name="TextBox 24">
            <a:extLst>
              <a:ext uri="{FF2B5EF4-FFF2-40B4-BE49-F238E27FC236}">
                <a16:creationId xmlns:a16="http://schemas.microsoft.com/office/drawing/2014/main" id="{475C9D7A-25E9-4EF4-93B4-E0306A74A851}"/>
              </a:ext>
            </a:extLst>
          </p:cNvPr>
          <p:cNvSpPr txBox="1"/>
          <p:nvPr/>
        </p:nvSpPr>
        <p:spPr>
          <a:xfrm>
            <a:off x="390403" y="7837658"/>
            <a:ext cx="1328057" cy="307777"/>
          </a:xfrm>
          <a:prstGeom prst="rect">
            <a:avLst/>
          </a:prstGeom>
          <a:noFill/>
        </p:spPr>
        <p:txBody>
          <a:bodyPr wrap="square" rtlCol="0">
            <a:spAutoFit/>
          </a:bodyPr>
          <a:lstStyle/>
          <a:p>
            <a:r>
              <a:rPr lang="en-US" sz="1400" dirty="0"/>
              <a:t>First Name</a:t>
            </a:r>
          </a:p>
        </p:txBody>
      </p:sp>
      <p:sp>
        <p:nvSpPr>
          <p:cNvPr id="26" name="TextBox 25">
            <a:extLst>
              <a:ext uri="{FF2B5EF4-FFF2-40B4-BE49-F238E27FC236}">
                <a16:creationId xmlns:a16="http://schemas.microsoft.com/office/drawing/2014/main" id="{6476DABF-E50F-44D2-84BA-1C3E463A363B}"/>
              </a:ext>
            </a:extLst>
          </p:cNvPr>
          <p:cNvSpPr txBox="1"/>
          <p:nvPr/>
        </p:nvSpPr>
        <p:spPr>
          <a:xfrm>
            <a:off x="3519718" y="7837658"/>
            <a:ext cx="1328057" cy="307777"/>
          </a:xfrm>
          <a:prstGeom prst="rect">
            <a:avLst/>
          </a:prstGeom>
          <a:noFill/>
        </p:spPr>
        <p:txBody>
          <a:bodyPr wrap="square" rtlCol="0">
            <a:spAutoFit/>
          </a:bodyPr>
          <a:lstStyle/>
          <a:p>
            <a:r>
              <a:rPr lang="en-US" sz="1400" dirty="0"/>
              <a:t>Last Name</a:t>
            </a:r>
          </a:p>
        </p:txBody>
      </p:sp>
      <p:sp>
        <p:nvSpPr>
          <p:cNvPr id="27" name="TextBox 26">
            <a:extLst>
              <a:ext uri="{FF2B5EF4-FFF2-40B4-BE49-F238E27FC236}">
                <a16:creationId xmlns:a16="http://schemas.microsoft.com/office/drawing/2014/main" id="{F5ACCEB4-0172-41F1-B284-B73A6D2F51EE}"/>
              </a:ext>
            </a:extLst>
          </p:cNvPr>
          <p:cNvSpPr txBox="1"/>
          <p:nvPr/>
        </p:nvSpPr>
        <p:spPr>
          <a:xfrm>
            <a:off x="390401" y="8726804"/>
            <a:ext cx="1328057" cy="307777"/>
          </a:xfrm>
          <a:prstGeom prst="rect">
            <a:avLst/>
          </a:prstGeom>
          <a:noFill/>
        </p:spPr>
        <p:txBody>
          <a:bodyPr wrap="square" rtlCol="0">
            <a:spAutoFit/>
          </a:bodyPr>
          <a:lstStyle/>
          <a:p>
            <a:r>
              <a:rPr lang="en-US" sz="1400" dirty="0"/>
              <a:t>Message</a:t>
            </a:r>
          </a:p>
        </p:txBody>
      </p:sp>
      <p:sp>
        <p:nvSpPr>
          <p:cNvPr id="28" name="TextBox 27">
            <a:extLst>
              <a:ext uri="{FF2B5EF4-FFF2-40B4-BE49-F238E27FC236}">
                <a16:creationId xmlns:a16="http://schemas.microsoft.com/office/drawing/2014/main" id="{F91F9BE7-3316-4A78-8D1C-AC802DCF6BB6}"/>
              </a:ext>
            </a:extLst>
          </p:cNvPr>
          <p:cNvSpPr txBox="1"/>
          <p:nvPr/>
        </p:nvSpPr>
        <p:spPr>
          <a:xfrm>
            <a:off x="390400" y="7023149"/>
            <a:ext cx="6077189" cy="261610"/>
          </a:xfrm>
          <a:prstGeom prst="rect">
            <a:avLst/>
          </a:prstGeom>
          <a:noFill/>
        </p:spPr>
        <p:txBody>
          <a:bodyPr wrap="square" rtlCol="0">
            <a:spAutoFit/>
          </a:bodyPr>
          <a:lstStyle/>
          <a:p>
            <a:r>
              <a:rPr lang="en-US" sz="1100" dirty="0"/>
              <a:t>*Please double check to ensure you entered it correctly</a:t>
            </a:r>
          </a:p>
        </p:txBody>
      </p:sp>
      <p:sp>
        <p:nvSpPr>
          <p:cNvPr id="29" name="Rectangle 28">
            <a:extLst>
              <a:ext uri="{FF2B5EF4-FFF2-40B4-BE49-F238E27FC236}">
                <a16:creationId xmlns:a16="http://schemas.microsoft.com/office/drawing/2014/main" id="{85D65FC2-4CAF-47D2-BE09-AFF80375AE40}"/>
              </a:ext>
            </a:extLst>
          </p:cNvPr>
          <p:cNvSpPr/>
          <p:nvPr/>
        </p:nvSpPr>
        <p:spPr>
          <a:xfrm>
            <a:off x="2562040" y="10766035"/>
            <a:ext cx="1552488" cy="4348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Email</a:t>
            </a:r>
          </a:p>
        </p:txBody>
      </p:sp>
    </p:spTree>
    <p:extLst>
      <p:ext uri="{BB962C8B-B14F-4D97-AF65-F5344CB8AC3E}">
        <p14:creationId xmlns:p14="http://schemas.microsoft.com/office/powerpoint/2010/main" val="85140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07BAED-B91A-48CD-9BD7-3ADC7C587FC2}"/>
              </a:ext>
            </a:extLst>
          </p:cNvPr>
          <p:cNvSpPr txBox="1"/>
          <p:nvPr/>
        </p:nvSpPr>
        <p:spPr>
          <a:xfrm>
            <a:off x="0" y="221942"/>
            <a:ext cx="3022392" cy="369332"/>
          </a:xfrm>
          <a:prstGeom prst="rect">
            <a:avLst/>
          </a:prstGeom>
          <a:noFill/>
          <a:ln>
            <a:solidFill>
              <a:schemeClr val="tx1"/>
            </a:solidFill>
          </a:ln>
        </p:spPr>
        <p:txBody>
          <a:bodyPr wrap="square" rtlCol="0">
            <a:spAutoFit/>
          </a:bodyPr>
          <a:lstStyle/>
          <a:p>
            <a:r>
              <a:rPr lang="en-US" dirty="0"/>
              <a:t>   </a:t>
            </a:r>
            <a:r>
              <a:rPr lang="en-US" sz="1600" dirty="0"/>
              <a:t>Home         FAQ       Contact Us</a:t>
            </a:r>
          </a:p>
        </p:txBody>
      </p:sp>
      <p:sp>
        <p:nvSpPr>
          <p:cNvPr id="5" name="TextBox 4">
            <a:extLst>
              <a:ext uri="{FF2B5EF4-FFF2-40B4-BE49-F238E27FC236}">
                <a16:creationId xmlns:a16="http://schemas.microsoft.com/office/drawing/2014/main" id="{547A261D-2FE2-4E30-8FEB-75B6F9AE3F8A}"/>
              </a:ext>
            </a:extLst>
          </p:cNvPr>
          <p:cNvSpPr txBox="1"/>
          <p:nvPr/>
        </p:nvSpPr>
        <p:spPr>
          <a:xfrm>
            <a:off x="3835608" y="221942"/>
            <a:ext cx="3022392" cy="369332"/>
          </a:xfrm>
          <a:prstGeom prst="rect">
            <a:avLst/>
          </a:prstGeom>
          <a:noFill/>
          <a:ln>
            <a:solidFill>
              <a:schemeClr val="tx1"/>
            </a:solidFill>
          </a:ln>
        </p:spPr>
        <p:txBody>
          <a:bodyPr wrap="square" rtlCol="0">
            <a:spAutoFit/>
          </a:bodyPr>
          <a:lstStyle/>
          <a:p>
            <a:r>
              <a:rPr lang="en-US" dirty="0"/>
              <a:t> </a:t>
            </a:r>
            <a:r>
              <a:rPr lang="en-US" sz="1600" dirty="0"/>
              <a:t>About Parents     Available Litters</a:t>
            </a:r>
          </a:p>
        </p:txBody>
      </p:sp>
      <p:sp>
        <p:nvSpPr>
          <p:cNvPr id="6" name="Rectangle 5">
            <a:extLst>
              <a:ext uri="{FF2B5EF4-FFF2-40B4-BE49-F238E27FC236}">
                <a16:creationId xmlns:a16="http://schemas.microsoft.com/office/drawing/2014/main" id="{D2ED61FE-BA60-4A6B-A982-284E2F426068}"/>
              </a:ext>
            </a:extLst>
          </p:cNvPr>
          <p:cNvSpPr/>
          <p:nvPr/>
        </p:nvSpPr>
        <p:spPr>
          <a:xfrm>
            <a:off x="0" y="-1"/>
            <a:ext cx="6858000" cy="15146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3D9970-642C-4D40-A5F4-F79134B9A41C}"/>
              </a:ext>
            </a:extLst>
          </p:cNvPr>
          <p:cNvSpPr txBox="1"/>
          <p:nvPr/>
        </p:nvSpPr>
        <p:spPr>
          <a:xfrm>
            <a:off x="0" y="14838561"/>
            <a:ext cx="5164111" cy="276999"/>
          </a:xfrm>
          <a:prstGeom prst="rect">
            <a:avLst/>
          </a:prstGeom>
          <a:noFill/>
        </p:spPr>
        <p:txBody>
          <a:bodyPr wrap="square" rtlCol="0">
            <a:spAutoFit/>
          </a:bodyPr>
          <a:lstStyle/>
          <a:p>
            <a:r>
              <a:rPr lang="en-US" sz="1200" dirty="0"/>
              <a:t>© 2021 Cookies and Cream Doodles</a:t>
            </a:r>
          </a:p>
        </p:txBody>
      </p:sp>
      <p:sp>
        <p:nvSpPr>
          <p:cNvPr id="8" name="TextBox 7">
            <a:extLst>
              <a:ext uri="{FF2B5EF4-FFF2-40B4-BE49-F238E27FC236}">
                <a16:creationId xmlns:a16="http://schemas.microsoft.com/office/drawing/2014/main" id="{DD5E43CB-292A-400E-A929-09C27481E2BA}"/>
              </a:ext>
            </a:extLst>
          </p:cNvPr>
          <p:cNvSpPr txBox="1"/>
          <p:nvPr/>
        </p:nvSpPr>
        <p:spPr>
          <a:xfrm>
            <a:off x="0" y="14530784"/>
            <a:ext cx="5164111" cy="276999"/>
          </a:xfrm>
          <a:prstGeom prst="rect">
            <a:avLst/>
          </a:prstGeom>
          <a:noFill/>
        </p:spPr>
        <p:txBody>
          <a:bodyPr wrap="square" rtlCol="0">
            <a:spAutoFit/>
          </a:bodyPr>
          <a:lstStyle/>
          <a:p>
            <a:r>
              <a:rPr lang="en-US" sz="1200" dirty="0"/>
              <a:t>Email: C&amp;Cdoodles@gmail.com</a:t>
            </a:r>
          </a:p>
        </p:txBody>
      </p:sp>
      <p:pic>
        <p:nvPicPr>
          <p:cNvPr id="10" name="Picture 9">
            <a:extLst>
              <a:ext uri="{FF2B5EF4-FFF2-40B4-BE49-F238E27FC236}">
                <a16:creationId xmlns:a16="http://schemas.microsoft.com/office/drawing/2014/main" id="{8CA5C615-3902-4BF3-8EE2-CCEDE6E80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462" y="14613083"/>
            <a:ext cx="450954" cy="450954"/>
          </a:xfrm>
          <a:prstGeom prst="rect">
            <a:avLst/>
          </a:prstGeom>
        </p:spPr>
      </p:pic>
      <p:pic>
        <p:nvPicPr>
          <p:cNvPr id="12" name="Picture 11">
            <a:extLst>
              <a:ext uri="{FF2B5EF4-FFF2-40B4-BE49-F238E27FC236}">
                <a16:creationId xmlns:a16="http://schemas.microsoft.com/office/drawing/2014/main" id="{7CC4471F-BD0E-434E-A4CE-B4FFBF314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43" y="14613084"/>
            <a:ext cx="453933" cy="453933"/>
          </a:xfrm>
          <a:prstGeom prst="rect">
            <a:avLst/>
          </a:prstGeom>
        </p:spPr>
      </p:pic>
      <p:sp>
        <p:nvSpPr>
          <p:cNvPr id="13" name="Rectangle 12">
            <a:extLst>
              <a:ext uri="{FF2B5EF4-FFF2-40B4-BE49-F238E27FC236}">
                <a16:creationId xmlns:a16="http://schemas.microsoft.com/office/drawing/2014/main" id="{34ECC1B3-2D41-4F13-8543-86FD95C2D766}"/>
              </a:ext>
            </a:extLst>
          </p:cNvPr>
          <p:cNvSpPr/>
          <p:nvPr/>
        </p:nvSpPr>
        <p:spPr>
          <a:xfrm>
            <a:off x="1" y="14530783"/>
            <a:ext cx="6858000" cy="615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hape, arrow&#10;&#10;Description automatically generated">
            <a:extLst>
              <a:ext uri="{FF2B5EF4-FFF2-40B4-BE49-F238E27FC236}">
                <a16:creationId xmlns:a16="http://schemas.microsoft.com/office/drawing/2014/main" id="{E2E6CD5A-94C9-48B2-BF48-4DE19B5B69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392" y="0"/>
            <a:ext cx="813216" cy="813216"/>
          </a:xfrm>
          <a:prstGeom prst="rect">
            <a:avLst/>
          </a:prstGeom>
          <a:ln>
            <a:solidFill>
              <a:schemeClr val="tx1"/>
            </a:solidFill>
          </a:ln>
        </p:spPr>
      </p:pic>
      <p:sp>
        <p:nvSpPr>
          <p:cNvPr id="15" name="TextBox 14">
            <a:extLst>
              <a:ext uri="{FF2B5EF4-FFF2-40B4-BE49-F238E27FC236}">
                <a16:creationId xmlns:a16="http://schemas.microsoft.com/office/drawing/2014/main" id="{BB8A47FA-A3D8-41AC-B41E-AF23C7482612}"/>
              </a:ext>
            </a:extLst>
          </p:cNvPr>
          <p:cNvSpPr txBox="1"/>
          <p:nvPr/>
        </p:nvSpPr>
        <p:spPr>
          <a:xfrm>
            <a:off x="2470150" y="951671"/>
            <a:ext cx="2000250" cy="461665"/>
          </a:xfrm>
          <a:prstGeom prst="rect">
            <a:avLst/>
          </a:prstGeom>
          <a:noFill/>
        </p:spPr>
        <p:txBody>
          <a:bodyPr wrap="square" rtlCol="0">
            <a:spAutoFit/>
          </a:bodyPr>
          <a:lstStyle/>
          <a:p>
            <a:pPr algn="ctr"/>
            <a:r>
              <a:rPr lang="en-US" sz="2400" dirty="0"/>
              <a:t>About Parents</a:t>
            </a:r>
          </a:p>
        </p:txBody>
      </p:sp>
      <p:pic>
        <p:nvPicPr>
          <p:cNvPr id="3" name="Picture 2" descr="A dog and a cat lying in the grass&#10;&#10;Description automatically generated with low confidence">
            <a:extLst>
              <a:ext uri="{FF2B5EF4-FFF2-40B4-BE49-F238E27FC236}">
                <a16:creationId xmlns:a16="http://schemas.microsoft.com/office/drawing/2014/main" id="{DC2B81A8-6DEE-4C51-9975-0FBAF784C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397" y="1550513"/>
            <a:ext cx="6077192" cy="3447296"/>
          </a:xfrm>
          <a:prstGeom prst="rect">
            <a:avLst/>
          </a:prstGeom>
        </p:spPr>
      </p:pic>
      <p:pic>
        <p:nvPicPr>
          <p:cNvPr id="14" name="Picture 13" descr="A picture containing dog, grass, laying, outdoor&#10;&#10;Description automatically generated">
            <a:extLst>
              <a:ext uri="{FF2B5EF4-FFF2-40B4-BE49-F238E27FC236}">
                <a16:creationId xmlns:a16="http://schemas.microsoft.com/office/drawing/2014/main" id="{68332608-7160-48CE-96AF-4EE1C3FB11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1190" y="8474950"/>
            <a:ext cx="2946399" cy="2747193"/>
          </a:xfrm>
          <a:prstGeom prst="rect">
            <a:avLst/>
          </a:prstGeom>
        </p:spPr>
      </p:pic>
      <p:pic>
        <p:nvPicPr>
          <p:cNvPr id="23" name="Picture 22" descr="A picture containing grass, dog, outdoor, mammal&#10;&#10;Description automatically generated">
            <a:extLst>
              <a:ext uri="{FF2B5EF4-FFF2-40B4-BE49-F238E27FC236}">
                <a16:creationId xmlns:a16="http://schemas.microsoft.com/office/drawing/2014/main" id="{35D58DCE-C39B-4C88-9E60-B8BC463268BD}"/>
              </a:ext>
            </a:extLst>
          </p:cNvPr>
          <p:cNvPicPr>
            <a:picLocks noChangeAspect="1"/>
          </p:cNvPicPr>
          <p:nvPr/>
        </p:nvPicPr>
        <p:blipFill rotWithShape="1">
          <a:blip r:embed="rId7">
            <a:extLst>
              <a:ext uri="{28A0092B-C50C-407E-A947-70E740481C1C}">
                <a14:useLocalDpi xmlns:a14="http://schemas.microsoft.com/office/drawing/2010/main" val="0"/>
              </a:ext>
            </a:extLst>
          </a:blip>
          <a:srcRect t="1" b="34758"/>
          <a:stretch/>
        </p:blipFill>
        <p:spPr>
          <a:xfrm>
            <a:off x="390397" y="5419783"/>
            <a:ext cx="2946399" cy="2747193"/>
          </a:xfrm>
          <a:prstGeom prst="rect">
            <a:avLst/>
          </a:prstGeom>
        </p:spPr>
      </p:pic>
      <p:sp>
        <p:nvSpPr>
          <p:cNvPr id="30" name="TextBox 29">
            <a:extLst>
              <a:ext uri="{FF2B5EF4-FFF2-40B4-BE49-F238E27FC236}">
                <a16:creationId xmlns:a16="http://schemas.microsoft.com/office/drawing/2014/main" id="{20C605D4-9BB6-4D91-AFB0-D1DE076E1100}"/>
              </a:ext>
            </a:extLst>
          </p:cNvPr>
          <p:cNvSpPr txBox="1"/>
          <p:nvPr/>
        </p:nvSpPr>
        <p:spPr>
          <a:xfrm>
            <a:off x="3521190" y="5419783"/>
            <a:ext cx="2946398" cy="369332"/>
          </a:xfrm>
          <a:prstGeom prst="rect">
            <a:avLst/>
          </a:prstGeom>
          <a:noFill/>
        </p:spPr>
        <p:txBody>
          <a:bodyPr wrap="square" rtlCol="0">
            <a:spAutoFit/>
          </a:bodyPr>
          <a:lstStyle/>
          <a:p>
            <a:pPr algn="ctr"/>
            <a:r>
              <a:rPr lang="en-US" dirty="0"/>
              <a:t>Axel</a:t>
            </a:r>
          </a:p>
        </p:txBody>
      </p:sp>
      <p:sp>
        <p:nvSpPr>
          <p:cNvPr id="31" name="TextBox 30">
            <a:extLst>
              <a:ext uri="{FF2B5EF4-FFF2-40B4-BE49-F238E27FC236}">
                <a16:creationId xmlns:a16="http://schemas.microsoft.com/office/drawing/2014/main" id="{F581CE38-4580-4FDD-ACB3-EABE8F5A30FF}"/>
              </a:ext>
            </a:extLst>
          </p:cNvPr>
          <p:cNvSpPr txBox="1">
            <a:spLocks noChangeAspect="1"/>
          </p:cNvSpPr>
          <p:nvPr/>
        </p:nvSpPr>
        <p:spPr>
          <a:xfrm>
            <a:off x="3521190" y="5977142"/>
            <a:ext cx="2946398" cy="1708160"/>
          </a:xfrm>
          <a:prstGeom prst="rect">
            <a:avLst/>
          </a:prstGeom>
          <a:noFill/>
        </p:spPr>
        <p:txBody>
          <a:bodyPr wrap="square" rtlCol="0">
            <a:spAutoFit/>
          </a:bodyPr>
          <a:lstStyle/>
          <a:p>
            <a:r>
              <a:rPr lang="en-US" sz="1050" dirty="0">
                <a:solidFill>
                  <a:srgbClr val="000000"/>
                </a:solidFill>
                <a:latin typeface="Crimson Text"/>
              </a:rPr>
              <a:t>Axel is an AKC Standard Poodle. He is brindle with black, brown, and silver coloring throughout his coat. He also has a lovely white blaze on his chest. His father is a brindle, parti poodle who regularly throws parti, phantom, and brindle puppies. Axel is a very active dog who loves to run whenever he gets a chance.</a:t>
            </a:r>
          </a:p>
          <a:p>
            <a:endParaRPr lang="en-US" sz="1050" dirty="0">
              <a:solidFill>
                <a:srgbClr val="000000"/>
              </a:solidFill>
              <a:latin typeface="Crimson Text"/>
            </a:endParaRPr>
          </a:p>
          <a:p>
            <a:r>
              <a:rPr lang="en-US" sz="1050" dirty="0">
                <a:solidFill>
                  <a:srgbClr val="000000"/>
                </a:solidFill>
                <a:latin typeface="Crimson Text"/>
              </a:rPr>
              <a:t>Weight: 55 Pounds</a:t>
            </a:r>
          </a:p>
          <a:p>
            <a:r>
              <a:rPr lang="en-US" sz="1050" dirty="0">
                <a:solidFill>
                  <a:srgbClr val="000000"/>
                </a:solidFill>
                <a:latin typeface="Crimson Text"/>
              </a:rPr>
              <a:t>Height: 26 Inches</a:t>
            </a:r>
          </a:p>
        </p:txBody>
      </p:sp>
      <p:sp>
        <p:nvSpPr>
          <p:cNvPr id="32" name="TextBox 31">
            <a:extLst>
              <a:ext uri="{FF2B5EF4-FFF2-40B4-BE49-F238E27FC236}">
                <a16:creationId xmlns:a16="http://schemas.microsoft.com/office/drawing/2014/main" id="{9C130039-56EF-47A6-860E-E66B6F468A34}"/>
              </a:ext>
            </a:extLst>
          </p:cNvPr>
          <p:cNvSpPr txBox="1"/>
          <p:nvPr/>
        </p:nvSpPr>
        <p:spPr>
          <a:xfrm>
            <a:off x="390398" y="8474950"/>
            <a:ext cx="2946398" cy="369332"/>
          </a:xfrm>
          <a:prstGeom prst="rect">
            <a:avLst/>
          </a:prstGeom>
          <a:noFill/>
        </p:spPr>
        <p:txBody>
          <a:bodyPr wrap="square" rtlCol="0">
            <a:spAutoFit/>
          </a:bodyPr>
          <a:lstStyle/>
          <a:p>
            <a:pPr algn="ctr"/>
            <a:r>
              <a:rPr lang="en-US" dirty="0"/>
              <a:t>Misty</a:t>
            </a:r>
          </a:p>
        </p:txBody>
      </p:sp>
      <p:sp>
        <p:nvSpPr>
          <p:cNvPr id="33" name="TextBox 32">
            <a:extLst>
              <a:ext uri="{FF2B5EF4-FFF2-40B4-BE49-F238E27FC236}">
                <a16:creationId xmlns:a16="http://schemas.microsoft.com/office/drawing/2014/main" id="{E508C87C-DB1B-4A10-A245-075D53190568}"/>
              </a:ext>
            </a:extLst>
          </p:cNvPr>
          <p:cNvSpPr txBox="1">
            <a:spLocks noChangeAspect="1"/>
          </p:cNvSpPr>
          <p:nvPr/>
        </p:nvSpPr>
        <p:spPr>
          <a:xfrm>
            <a:off x="390398" y="9065550"/>
            <a:ext cx="2946398" cy="1708160"/>
          </a:xfrm>
          <a:prstGeom prst="rect">
            <a:avLst/>
          </a:prstGeom>
          <a:noFill/>
        </p:spPr>
        <p:txBody>
          <a:bodyPr wrap="square" rtlCol="0">
            <a:spAutoFit/>
          </a:bodyPr>
          <a:lstStyle/>
          <a:p>
            <a:r>
              <a:rPr lang="en-US" sz="1050" dirty="0">
                <a:solidFill>
                  <a:srgbClr val="000000"/>
                </a:solidFill>
                <a:latin typeface="Crimson Text"/>
              </a:rPr>
              <a:t>Misty is an AKC English Cream Golden Retriever. Her coat is a beautiful white color. She has wonderful blocky conformation and beautiful black eyes and nose. She is an intelligent and friendly dog who loves to spend time with her family. Misty loves to run, swim, and chill on the couch.</a:t>
            </a:r>
          </a:p>
          <a:p>
            <a:endParaRPr lang="en-US" sz="1050" dirty="0">
              <a:solidFill>
                <a:srgbClr val="000000"/>
              </a:solidFill>
              <a:latin typeface="Crimson Text"/>
            </a:endParaRPr>
          </a:p>
          <a:p>
            <a:r>
              <a:rPr lang="en-US" sz="1050" dirty="0">
                <a:solidFill>
                  <a:srgbClr val="000000"/>
                </a:solidFill>
                <a:latin typeface="Crimson Text"/>
              </a:rPr>
              <a:t>Weight: 55 Pounds</a:t>
            </a:r>
          </a:p>
          <a:p>
            <a:r>
              <a:rPr lang="en-US" sz="1050" dirty="0">
                <a:solidFill>
                  <a:srgbClr val="000000"/>
                </a:solidFill>
                <a:latin typeface="Crimson Text"/>
              </a:rPr>
              <a:t>Height: 22 Inches</a:t>
            </a:r>
          </a:p>
        </p:txBody>
      </p:sp>
      <p:pic>
        <p:nvPicPr>
          <p:cNvPr id="35" name="Picture 34" descr="A picture containing text&#10;&#10;Description automatically generated">
            <a:extLst>
              <a:ext uri="{FF2B5EF4-FFF2-40B4-BE49-F238E27FC236}">
                <a16:creationId xmlns:a16="http://schemas.microsoft.com/office/drawing/2014/main" id="{ECA80061-41A6-4C56-A93B-A95E8BDBA295}"/>
              </a:ext>
            </a:extLst>
          </p:cNvPr>
          <p:cNvPicPr>
            <a:picLocks noChangeAspect="1"/>
          </p:cNvPicPr>
          <p:nvPr/>
        </p:nvPicPr>
        <p:blipFill rotWithShape="1">
          <a:blip r:embed="rId8">
            <a:extLst>
              <a:ext uri="{28A0092B-C50C-407E-A947-70E740481C1C}">
                <a14:useLocalDpi xmlns:a14="http://schemas.microsoft.com/office/drawing/2010/main" val="0"/>
              </a:ext>
            </a:extLst>
          </a:blip>
          <a:srcRect l="5681" t="4390" r="10793" b="10951"/>
          <a:stretch/>
        </p:blipFill>
        <p:spPr>
          <a:xfrm>
            <a:off x="390399" y="11553889"/>
            <a:ext cx="2946397" cy="2822908"/>
          </a:xfrm>
          <a:prstGeom prst="rect">
            <a:avLst/>
          </a:prstGeom>
        </p:spPr>
      </p:pic>
      <p:sp>
        <p:nvSpPr>
          <p:cNvPr id="36" name="TextBox 35">
            <a:extLst>
              <a:ext uri="{FF2B5EF4-FFF2-40B4-BE49-F238E27FC236}">
                <a16:creationId xmlns:a16="http://schemas.microsoft.com/office/drawing/2014/main" id="{3E35C069-380C-4E12-BFC2-0291190EEC7F}"/>
              </a:ext>
            </a:extLst>
          </p:cNvPr>
          <p:cNvSpPr txBox="1"/>
          <p:nvPr/>
        </p:nvSpPr>
        <p:spPr>
          <a:xfrm>
            <a:off x="3521189" y="11605162"/>
            <a:ext cx="2946398" cy="369332"/>
          </a:xfrm>
          <a:prstGeom prst="rect">
            <a:avLst/>
          </a:prstGeom>
          <a:noFill/>
        </p:spPr>
        <p:txBody>
          <a:bodyPr wrap="square" rtlCol="0">
            <a:spAutoFit/>
          </a:bodyPr>
          <a:lstStyle/>
          <a:p>
            <a:pPr algn="ctr"/>
            <a:r>
              <a:rPr lang="en-US" dirty="0"/>
              <a:t>Xena</a:t>
            </a:r>
          </a:p>
        </p:txBody>
      </p:sp>
      <p:sp>
        <p:nvSpPr>
          <p:cNvPr id="37" name="TextBox 36">
            <a:extLst>
              <a:ext uri="{FF2B5EF4-FFF2-40B4-BE49-F238E27FC236}">
                <a16:creationId xmlns:a16="http://schemas.microsoft.com/office/drawing/2014/main" id="{E52E530E-3D62-4A04-8AFE-20874461BD9C}"/>
              </a:ext>
            </a:extLst>
          </p:cNvPr>
          <p:cNvSpPr txBox="1">
            <a:spLocks noChangeAspect="1"/>
          </p:cNvSpPr>
          <p:nvPr/>
        </p:nvSpPr>
        <p:spPr>
          <a:xfrm>
            <a:off x="3521188" y="12193404"/>
            <a:ext cx="2946399" cy="1546577"/>
          </a:xfrm>
          <a:prstGeom prst="rect">
            <a:avLst/>
          </a:prstGeom>
          <a:noFill/>
        </p:spPr>
        <p:txBody>
          <a:bodyPr wrap="square" rtlCol="0">
            <a:spAutoFit/>
          </a:bodyPr>
          <a:lstStyle/>
          <a:p>
            <a:r>
              <a:rPr lang="en-US" sz="1050" dirty="0">
                <a:solidFill>
                  <a:srgbClr val="000000"/>
                </a:solidFill>
                <a:latin typeface="Crimson Text"/>
              </a:rPr>
              <a:t>Xena is an AKC Newfoundland. She has a lovely Landseer, black and white, coat. She has two black sleeves, one on a front leg and the other on the opposite back leg, with matching white paws. She is an absolute sweetheart who loves to cuddle despite how big she is.</a:t>
            </a:r>
          </a:p>
          <a:p>
            <a:endParaRPr lang="en-US" sz="1050" dirty="0">
              <a:solidFill>
                <a:srgbClr val="000000"/>
              </a:solidFill>
              <a:latin typeface="Crimson Text"/>
            </a:endParaRPr>
          </a:p>
          <a:p>
            <a:r>
              <a:rPr lang="en-US" sz="1050" dirty="0">
                <a:solidFill>
                  <a:srgbClr val="000000"/>
                </a:solidFill>
                <a:latin typeface="Crimson Text"/>
              </a:rPr>
              <a:t>Weight: </a:t>
            </a:r>
          </a:p>
          <a:p>
            <a:r>
              <a:rPr lang="en-US" sz="1050" dirty="0">
                <a:solidFill>
                  <a:srgbClr val="000000"/>
                </a:solidFill>
                <a:latin typeface="Crimson Text"/>
              </a:rPr>
              <a:t>Height: </a:t>
            </a:r>
          </a:p>
        </p:txBody>
      </p:sp>
    </p:spTree>
    <p:extLst>
      <p:ext uri="{BB962C8B-B14F-4D97-AF65-F5344CB8AC3E}">
        <p14:creationId xmlns:p14="http://schemas.microsoft.com/office/powerpoint/2010/main" val="242074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07BAED-B91A-48CD-9BD7-3ADC7C587FC2}"/>
              </a:ext>
            </a:extLst>
          </p:cNvPr>
          <p:cNvSpPr txBox="1"/>
          <p:nvPr/>
        </p:nvSpPr>
        <p:spPr>
          <a:xfrm>
            <a:off x="0" y="221942"/>
            <a:ext cx="3022392" cy="369332"/>
          </a:xfrm>
          <a:prstGeom prst="rect">
            <a:avLst/>
          </a:prstGeom>
          <a:noFill/>
          <a:ln>
            <a:solidFill>
              <a:schemeClr val="tx1"/>
            </a:solidFill>
          </a:ln>
        </p:spPr>
        <p:txBody>
          <a:bodyPr wrap="square" rtlCol="0">
            <a:spAutoFit/>
          </a:bodyPr>
          <a:lstStyle/>
          <a:p>
            <a:r>
              <a:rPr lang="en-US" dirty="0"/>
              <a:t>   </a:t>
            </a:r>
            <a:r>
              <a:rPr lang="en-US" sz="1600" dirty="0"/>
              <a:t>Home         FAQ       Contact Us</a:t>
            </a:r>
          </a:p>
        </p:txBody>
      </p:sp>
      <p:sp>
        <p:nvSpPr>
          <p:cNvPr id="5" name="TextBox 4">
            <a:extLst>
              <a:ext uri="{FF2B5EF4-FFF2-40B4-BE49-F238E27FC236}">
                <a16:creationId xmlns:a16="http://schemas.microsoft.com/office/drawing/2014/main" id="{547A261D-2FE2-4E30-8FEB-75B6F9AE3F8A}"/>
              </a:ext>
            </a:extLst>
          </p:cNvPr>
          <p:cNvSpPr txBox="1"/>
          <p:nvPr/>
        </p:nvSpPr>
        <p:spPr>
          <a:xfrm>
            <a:off x="3835608" y="221942"/>
            <a:ext cx="3022392" cy="369332"/>
          </a:xfrm>
          <a:prstGeom prst="rect">
            <a:avLst/>
          </a:prstGeom>
          <a:noFill/>
          <a:ln>
            <a:solidFill>
              <a:schemeClr val="tx1"/>
            </a:solidFill>
          </a:ln>
        </p:spPr>
        <p:txBody>
          <a:bodyPr wrap="square" rtlCol="0">
            <a:spAutoFit/>
          </a:bodyPr>
          <a:lstStyle/>
          <a:p>
            <a:r>
              <a:rPr lang="en-US" dirty="0"/>
              <a:t> </a:t>
            </a:r>
            <a:r>
              <a:rPr lang="en-US" sz="1600" dirty="0"/>
              <a:t>About Parents     Available Litters</a:t>
            </a:r>
          </a:p>
        </p:txBody>
      </p:sp>
      <p:sp>
        <p:nvSpPr>
          <p:cNvPr id="6" name="Rectangle 5">
            <a:extLst>
              <a:ext uri="{FF2B5EF4-FFF2-40B4-BE49-F238E27FC236}">
                <a16:creationId xmlns:a16="http://schemas.microsoft.com/office/drawing/2014/main" id="{D2ED61FE-BA60-4A6B-A982-284E2F426068}"/>
              </a:ext>
            </a:extLst>
          </p:cNvPr>
          <p:cNvSpPr/>
          <p:nvPr/>
        </p:nvSpPr>
        <p:spPr>
          <a:xfrm>
            <a:off x="0" y="-1"/>
            <a:ext cx="6858000" cy="18288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3D9970-642C-4D40-A5F4-F79134B9A41C}"/>
              </a:ext>
            </a:extLst>
          </p:cNvPr>
          <p:cNvSpPr txBox="1"/>
          <p:nvPr/>
        </p:nvSpPr>
        <p:spPr>
          <a:xfrm>
            <a:off x="-1" y="17980224"/>
            <a:ext cx="5164111" cy="276999"/>
          </a:xfrm>
          <a:prstGeom prst="rect">
            <a:avLst/>
          </a:prstGeom>
          <a:noFill/>
        </p:spPr>
        <p:txBody>
          <a:bodyPr wrap="square" rtlCol="0">
            <a:spAutoFit/>
          </a:bodyPr>
          <a:lstStyle/>
          <a:p>
            <a:r>
              <a:rPr lang="en-US" sz="1200" dirty="0"/>
              <a:t>© 2021 Cookies and Cream Doodles</a:t>
            </a:r>
          </a:p>
        </p:txBody>
      </p:sp>
      <p:sp>
        <p:nvSpPr>
          <p:cNvPr id="8" name="TextBox 7">
            <a:extLst>
              <a:ext uri="{FF2B5EF4-FFF2-40B4-BE49-F238E27FC236}">
                <a16:creationId xmlns:a16="http://schemas.microsoft.com/office/drawing/2014/main" id="{DD5E43CB-292A-400E-A929-09C27481E2BA}"/>
              </a:ext>
            </a:extLst>
          </p:cNvPr>
          <p:cNvSpPr txBox="1"/>
          <p:nvPr/>
        </p:nvSpPr>
        <p:spPr>
          <a:xfrm>
            <a:off x="-1" y="17672447"/>
            <a:ext cx="5164111" cy="276999"/>
          </a:xfrm>
          <a:prstGeom prst="rect">
            <a:avLst/>
          </a:prstGeom>
          <a:noFill/>
        </p:spPr>
        <p:txBody>
          <a:bodyPr wrap="square" rtlCol="0">
            <a:spAutoFit/>
          </a:bodyPr>
          <a:lstStyle/>
          <a:p>
            <a:r>
              <a:rPr lang="en-US" sz="1200" dirty="0"/>
              <a:t>Email: C&amp;Cdoodles@gmail.com</a:t>
            </a:r>
          </a:p>
        </p:txBody>
      </p:sp>
      <p:pic>
        <p:nvPicPr>
          <p:cNvPr id="10" name="Picture 9">
            <a:extLst>
              <a:ext uri="{FF2B5EF4-FFF2-40B4-BE49-F238E27FC236}">
                <a16:creationId xmlns:a16="http://schemas.microsoft.com/office/drawing/2014/main" id="{8CA5C615-3902-4BF3-8EE2-CCEDE6E80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461" y="17754746"/>
            <a:ext cx="450954" cy="450954"/>
          </a:xfrm>
          <a:prstGeom prst="rect">
            <a:avLst/>
          </a:prstGeom>
        </p:spPr>
      </p:pic>
      <p:pic>
        <p:nvPicPr>
          <p:cNvPr id="12" name="Picture 11">
            <a:extLst>
              <a:ext uri="{FF2B5EF4-FFF2-40B4-BE49-F238E27FC236}">
                <a16:creationId xmlns:a16="http://schemas.microsoft.com/office/drawing/2014/main" id="{7CC4471F-BD0E-434E-A4CE-B4FFBF314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42" y="17754747"/>
            <a:ext cx="453933" cy="453933"/>
          </a:xfrm>
          <a:prstGeom prst="rect">
            <a:avLst/>
          </a:prstGeom>
        </p:spPr>
      </p:pic>
      <p:sp>
        <p:nvSpPr>
          <p:cNvPr id="13" name="Rectangle 12">
            <a:extLst>
              <a:ext uri="{FF2B5EF4-FFF2-40B4-BE49-F238E27FC236}">
                <a16:creationId xmlns:a16="http://schemas.microsoft.com/office/drawing/2014/main" id="{34ECC1B3-2D41-4F13-8543-86FD95C2D766}"/>
              </a:ext>
            </a:extLst>
          </p:cNvPr>
          <p:cNvSpPr/>
          <p:nvPr/>
        </p:nvSpPr>
        <p:spPr>
          <a:xfrm>
            <a:off x="0" y="17672446"/>
            <a:ext cx="6858000" cy="615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hape, arrow&#10;&#10;Description automatically generated">
            <a:extLst>
              <a:ext uri="{FF2B5EF4-FFF2-40B4-BE49-F238E27FC236}">
                <a16:creationId xmlns:a16="http://schemas.microsoft.com/office/drawing/2014/main" id="{E2E6CD5A-94C9-48B2-BF48-4DE19B5B69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392" y="0"/>
            <a:ext cx="813216" cy="813216"/>
          </a:xfrm>
          <a:prstGeom prst="rect">
            <a:avLst/>
          </a:prstGeom>
          <a:ln>
            <a:solidFill>
              <a:schemeClr val="tx1"/>
            </a:solidFill>
          </a:ln>
        </p:spPr>
      </p:pic>
      <p:sp>
        <p:nvSpPr>
          <p:cNvPr id="15" name="TextBox 14">
            <a:extLst>
              <a:ext uri="{FF2B5EF4-FFF2-40B4-BE49-F238E27FC236}">
                <a16:creationId xmlns:a16="http://schemas.microsoft.com/office/drawing/2014/main" id="{BB8A47FA-A3D8-41AC-B41E-AF23C7482612}"/>
              </a:ext>
            </a:extLst>
          </p:cNvPr>
          <p:cNvSpPr txBox="1"/>
          <p:nvPr/>
        </p:nvSpPr>
        <p:spPr>
          <a:xfrm>
            <a:off x="2427788" y="951671"/>
            <a:ext cx="2183859" cy="461665"/>
          </a:xfrm>
          <a:prstGeom prst="rect">
            <a:avLst/>
          </a:prstGeom>
          <a:noFill/>
        </p:spPr>
        <p:txBody>
          <a:bodyPr wrap="square" rtlCol="0">
            <a:spAutoFit/>
          </a:bodyPr>
          <a:lstStyle/>
          <a:p>
            <a:pPr algn="ctr"/>
            <a:r>
              <a:rPr lang="en-US" sz="2400" dirty="0"/>
              <a:t>Available Litters</a:t>
            </a:r>
          </a:p>
        </p:txBody>
      </p:sp>
      <p:pic>
        <p:nvPicPr>
          <p:cNvPr id="14" name="Picture 13" descr="A dog lying in the grass&#10;&#10;Description automatically generated with medium confidence">
            <a:extLst>
              <a:ext uri="{FF2B5EF4-FFF2-40B4-BE49-F238E27FC236}">
                <a16:creationId xmlns:a16="http://schemas.microsoft.com/office/drawing/2014/main" id="{F8ADB91A-FEB4-40BF-9B5E-F0432F144ACD}"/>
              </a:ext>
            </a:extLst>
          </p:cNvPr>
          <p:cNvPicPr>
            <a:picLocks noChangeAspect="1"/>
          </p:cNvPicPr>
          <p:nvPr/>
        </p:nvPicPr>
        <p:blipFill rotWithShape="1">
          <a:blip r:embed="rId5">
            <a:extLst>
              <a:ext uri="{28A0092B-C50C-407E-A947-70E740481C1C}">
                <a14:useLocalDpi xmlns:a14="http://schemas.microsoft.com/office/drawing/2010/main" val="0"/>
              </a:ext>
            </a:extLst>
          </a:blip>
          <a:srcRect l="6411" r="20889"/>
          <a:stretch/>
        </p:blipFill>
        <p:spPr>
          <a:xfrm>
            <a:off x="277870" y="1551790"/>
            <a:ext cx="6302247" cy="3613926"/>
          </a:xfrm>
          <a:prstGeom prst="rect">
            <a:avLst/>
          </a:prstGeom>
        </p:spPr>
      </p:pic>
      <p:pic>
        <p:nvPicPr>
          <p:cNvPr id="23" name="Picture 22" descr="A picture containing text&#10;&#10;Description automatically generated">
            <a:extLst>
              <a:ext uri="{FF2B5EF4-FFF2-40B4-BE49-F238E27FC236}">
                <a16:creationId xmlns:a16="http://schemas.microsoft.com/office/drawing/2014/main" id="{32B9ED02-F452-41B7-91E2-09E2587EBD9E}"/>
              </a:ext>
            </a:extLst>
          </p:cNvPr>
          <p:cNvPicPr>
            <a:picLocks noChangeAspect="1"/>
          </p:cNvPicPr>
          <p:nvPr/>
        </p:nvPicPr>
        <p:blipFill rotWithShape="1">
          <a:blip r:embed="rId6">
            <a:extLst>
              <a:ext uri="{28A0092B-C50C-407E-A947-70E740481C1C}">
                <a14:useLocalDpi xmlns:a14="http://schemas.microsoft.com/office/drawing/2010/main" val="0"/>
              </a:ext>
            </a:extLst>
          </a:blip>
          <a:srcRect l="5552" t="5278" r="10473" b="10830"/>
          <a:stretch/>
        </p:blipFill>
        <p:spPr>
          <a:xfrm>
            <a:off x="277870" y="6607435"/>
            <a:ext cx="6302247" cy="2896101"/>
          </a:xfrm>
          <a:prstGeom prst="rect">
            <a:avLst/>
          </a:prstGeom>
        </p:spPr>
      </p:pic>
      <p:sp>
        <p:nvSpPr>
          <p:cNvPr id="30" name="TextBox 29">
            <a:extLst>
              <a:ext uri="{FF2B5EF4-FFF2-40B4-BE49-F238E27FC236}">
                <a16:creationId xmlns:a16="http://schemas.microsoft.com/office/drawing/2014/main" id="{32CEEA7D-13A1-4375-AA21-993F1AC8AAD5}"/>
              </a:ext>
            </a:extLst>
          </p:cNvPr>
          <p:cNvSpPr txBox="1"/>
          <p:nvPr/>
        </p:nvSpPr>
        <p:spPr>
          <a:xfrm>
            <a:off x="1454140" y="5304170"/>
            <a:ext cx="3949700" cy="400110"/>
          </a:xfrm>
          <a:prstGeom prst="rect">
            <a:avLst/>
          </a:prstGeom>
          <a:noFill/>
        </p:spPr>
        <p:txBody>
          <a:bodyPr wrap="square" rtlCol="0">
            <a:spAutoFit/>
          </a:bodyPr>
          <a:lstStyle/>
          <a:p>
            <a:pPr algn="ctr"/>
            <a:r>
              <a:rPr lang="en-US" sz="2000" dirty="0"/>
              <a:t>Misty + Axel</a:t>
            </a:r>
          </a:p>
        </p:txBody>
      </p:sp>
      <p:sp>
        <p:nvSpPr>
          <p:cNvPr id="31" name="TextBox 30">
            <a:extLst>
              <a:ext uri="{FF2B5EF4-FFF2-40B4-BE49-F238E27FC236}">
                <a16:creationId xmlns:a16="http://schemas.microsoft.com/office/drawing/2014/main" id="{A256D353-A1D0-4699-8D7E-05CE8D35148C}"/>
              </a:ext>
            </a:extLst>
          </p:cNvPr>
          <p:cNvSpPr txBox="1"/>
          <p:nvPr/>
        </p:nvSpPr>
        <p:spPr>
          <a:xfrm>
            <a:off x="1454140" y="5674345"/>
            <a:ext cx="3949700" cy="307777"/>
          </a:xfrm>
          <a:prstGeom prst="rect">
            <a:avLst/>
          </a:prstGeom>
          <a:noFill/>
        </p:spPr>
        <p:txBody>
          <a:bodyPr wrap="square" rtlCol="0">
            <a:spAutoFit/>
          </a:bodyPr>
          <a:lstStyle/>
          <a:p>
            <a:pPr algn="ctr"/>
            <a:r>
              <a:rPr lang="en-US" sz="1400" dirty="0"/>
              <a:t>F1 English Teddybear Goldendoodles</a:t>
            </a:r>
          </a:p>
        </p:txBody>
      </p:sp>
      <p:sp>
        <p:nvSpPr>
          <p:cNvPr id="32" name="TextBox 31">
            <a:extLst>
              <a:ext uri="{FF2B5EF4-FFF2-40B4-BE49-F238E27FC236}">
                <a16:creationId xmlns:a16="http://schemas.microsoft.com/office/drawing/2014/main" id="{732D5C2E-81DD-431C-82E1-7D449D5801CB}"/>
              </a:ext>
            </a:extLst>
          </p:cNvPr>
          <p:cNvSpPr txBox="1"/>
          <p:nvPr/>
        </p:nvSpPr>
        <p:spPr>
          <a:xfrm>
            <a:off x="1454140" y="5960926"/>
            <a:ext cx="3949700" cy="276999"/>
          </a:xfrm>
          <a:prstGeom prst="rect">
            <a:avLst/>
          </a:prstGeom>
          <a:noFill/>
        </p:spPr>
        <p:txBody>
          <a:bodyPr wrap="square" rtlCol="0">
            <a:spAutoFit/>
          </a:bodyPr>
          <a:lstStyle/>
          <a:p>
            <a:pPr algn="ctr"/>
            <a:r>
              <a:rPr lang="en-US" sz="1200" dirty="0"/>
              <a:t>Litter expected Fall 2022</a:t>
            </a:r>
          </a:p>
        </p:txBody>
      </p:sp>
      <p:pic>
        <p:nvPicPr>
          <p:cNvPr id="34" name="Picture 33" descr="A picture containing text&#10;&#10;Description automatically generated">
            <a:extLst>
              <a:ext uri="{FF2B5EF4-FFF2-40B4-BE49-F238E27FC236}">
                <a16:creationId xmlns:a16="http://schemas.microsoft.com/office/drawing/2014/main" id="{9659D6EC-311F-48B2-AEAC-0325936E5A38}"/>
              </a:ext>
            </a:extLst>
          </p:cNvPr>
          <p:cNvPicPr>
            <a:picLocks noChangeAspect="1"/>
          </p:cNvPicPr>
          <p:nvPr/>
        </p:nvPicPr>
        <p:blipFill rotWithShape="1">
          <a:blip r:embed="rId6">
            <a:extLst>
              <a:ext uri="{28A0092B-C50C-407E-A947-70E740481C1C}">
                <a14:useLocalDpi xmlns:a14="http://schemas.microsoft.com/office/drawing/2010/main" val="0"/>
              </a:ext>
            </a:extLst>
          </a:blip>
          <a:srcRect l="5751" t="5375" r="10579" b="10929"/>
          <a:stretch/>
        </p:blipFill>
        <p:spPr>
          <a:xfrm>
            <a:off x="277870" y="9721571"/>
            <a:ext cx="1795144" cy="1798444"/>
          </a:xfrm>
          <a:prstGeom prst="rect">
            <a:avLst/>
          </a:prstGeom>
        </p:spPr>
      </p:pic>
      <p:pic>
        <p:nvPicPr>
          <p:cNvPr id="35" name="Picture 34" descr="A picture containing text&#10;&#10;Description automatically generated">
            <a:extLst>
              <a:ext uri="{FF2B5EF4-FFF2-40B4-BE49-F238E27FC236}">
                <a16:creationId xmlns:a16="http://schemas.microsoft.com/office/drawing/2014/main" id="{75702146-0160-4446-93DB-C2A3D960C80D}"/>
              </a:ext>
            </a:extLst>
          </p:cNvPr>
          <p:cNvPicPr>
            <a:picLocks noChangeAspect="1"/>
          </p:cNvPicPr>
          <p:nvPr/>
        </p:nvPicPr>
        <p:blipFill rotWithShape="1">
          <a:blip r:embed="rId6">
            <a:extLst>
              <a:ext uri="{28A0092B-C50C-407E-A947-70E740481C1C}">
                <a14:useLocalDpi xmlns:a14="http://schemas.microsoft.com/office/drawing/2010/main" val="0"/>
              </a:ext>
            </a:extLst>
          </a:blip>
          <a:srcRect l="5751" t="5375" r="10579" b="10929"/>
          <a:stretch/>
        </p:blipFill>
        <p:spPr>
          <a:xfrm>
            <a:off x="2531421" y="9721571"/>
            <a:ext cx="1795144" cy="1798444"/>
          </a:xfrm>
          <a:prstGeom prst="rect">
            <a:avLst/>
          </a:prstGeom>
        </p:spPr>
      </p:pic>
      <p:pic>
        <p:nvPicPr>
          <p:cNvPr id="36" name="Picture 35" descr="A picture containing text&#10;&#10;Description automatically generated">
            <a:extLst>
              <a:ext uri="{FF2B5EF4-FFF2-40B4-BE49-F238E27FC236}">
                <a16:creationId xmlns:a16="http://schemas.microsoft.com/office/drawing/2014/main" id="{D8B7BB82-F61F-4142-BA7C-F3D82FB88449}"/>
              </a:ext>
            </a:extLst>
          </p:cNvPr>
          <p:cNvPicPr>
            <a:picLocks noChangeAspect="1"/>
          </p:cNvPicPr>
          <p:nvPr/>
        </p:nvPicPr>
        <p:blipFill rotWithShape="1">
          <a:blip r:embed="rId6">
            <a:extLst>
              <a:ext uri="{28A0092B-C50C-407E-A947-70E740481C1C}">
                <a14:useLocalDpi xmlns:a14="http://schemas.microsoft.com/office/drawing/2010/main" val="0"/>
              </a:ext>
            </a:extLst>
          </a:blip>
          <a:srcRect l="5751" t="5375" r="10579" b="10929"/>
          <a:stretch/>
        </p:blipFill>
        <p:spPr>
          <a:xfrm>
            <a:off x="2531418" y="14476429"/>
            <a:ext cx="1795144" cy="1798444"/>
          </a:xfrm>
          <a:prstGeom prst="rect">
            <a:avLst/>
          </a:prstGeom>
        </p:spPr>
      </p:pic>
      <p:pic>
        <p:nvPicPr>
          <p:cNvPr id="37" name="Picture 36" descr="A picture containing text&#10;&#10;Description automatically generated">
            <a:extLst>
              <a:ext uri="{FF2B5EF4-FFF2-40B4-BE49-F238E27FC236}">
                <a16:creationId xmlns:a16="http://schemas.microsoft.com/office/drawing/2014/main" id="{FACF103B-C294-4A7B-8C95-3CE06137F212}"/>
              </a:ext>
            </a:extLst>
          </p:cNvPr>
          <p:cNvPicPr>
            <a:picLocks noChangeAspect="1"/>
          </p:cNvPicPr>
          <p:nvPr/>
        </p:nvPicPr>
        <p:blipFill rotWithShape="1">
          <a:blip r:embed="rId6">
            <a:extLst>
              <a:ext uri="{28A0092B-C50C-407E-A947-70E740481C1C}">
                <a14:useLocalDpi xmlns:a14="http://schemas.microsoft.com/office/drawing/2010/main" val="0"/>
              </a:ext>
            </a:extLst>
          </a:blip>
          <a:srcRect l="5751" t="5375" r="10579" b="10929"/>
          <a:stretch/>
        </p:blipFill>
        <p:spPr>
          <a:xfrm>
            <a:off x="2531419" y="12096855"/>
            <a:ext cx="1795144" cy="1798444"/>
          </a:xfrm>
          <a:prstGeom prst="rect">
            <a:avLst/>
          </a:prstGeom>
        </p:spPr>
      </p:pic>
      <p:pic>
        <p:nvPicPr>
          <p:cNvPr id="38" name="Picture 37" descr="A picture containing text&#10;&#10;Description automatically generated">
            <a:extLst>
              <a:ext uri="{FF2B5EF4-FFF2-40B4-BE49-F238E27FC236}">
                <a16:creationId xmlns:a16="http://schemas.microsoft.com/office/drawing/2014/main" id="{1B5856AA-321C-4CD3-96A8-5CA9DAEB2052}"/>
              </a:ext>
            </a:extLst>
          </p:cNvPr>
          <p:cNvPicPr>
            <a:picLocks noChangeAspect="1"/>
          </p:cNvPicPr>
          <p:nvPr/>
        </p:nvPicPr>
        <p:blipFill rotWithShape="1">
          <a:blip r:embed="rId6">
            <a:extLst>
              <a:ext uri="{28A0092B-C50C-407E-A947-70E740481C1C}">
                <a14:useLocalDpi xmlns:a14="http://schemas.microsoft.com/office/drawing/2010/main" val="0"/>
              </a:ext>
            </a:extLst>
          </a:blip>
          <a:srcRect l="5751" t="5375" r="10579" b="10929"/>
          <a:stretch/>
        </p:blipFill>
        <p:spPr>
          <a:xfrm>
            <a:off x="4784971" y="12100502"/>
            <a:ext cx="1795144" cy="1798444"/>
          </a:xfrm>
          <a:prstGeom prst="rect">
            <a:avLst/>
          </a:prstGeom>
        </p:spPr>
      </p:pic>
      <p:pic>
        <p:nvPicPr>
          <p:cNvPr id="39" name="Picture 38" descr="A picture containing text&#10;&#10;Description automatically generated">
            <a:extLst>
              <a:ext uri="{FF2B5EF4-FFF2-40B4-BE49-F238E27FC236}">
                <a16:creationId xmlns:a16="http://schemas.microsoft.com/office/drawing/2014/main" id="{0A113C9F-9647-41E6-81D6-4CD95E48D40E}"/>
              </a:ext>
            </a:extLst>
          </p:cNvPr>
          <p:cNvPicPr>
            <a:picLocks noChangeAspect="1"/>
          </p:cNvPicPr>
          <p:nvPr/>
        </p:nvPicPr>
        <p:blipFill rotWithShape="1">
          <a:blip r:embed="rId6">
            <a:extLst>
              <a:ext uri="{28A0092B-C50C-407E-A947-70E740481C1C}">
                <a14:useLocalDpi xmlns:a14="http://schemas.microsoft.com/office/drawing/2010/main" val="0"/>
              </a:ext>
            </a:extLst>
          </a:blip>
          <a:srcRect l="5751" t="5375" r="10579" b="10929"/>
          <a:stretch/>
        </p:blipFill>
        <p:spPr>
          <a:xfrm>
            <a:off x="277868" y="12100502"/>
            <a:ext cx="1795144" cy="1798444"/>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D4FBFA26-DD88-42DA-8A9B-B389B7E13B5E}"/>
              </a:ext>
            </a:extLst>
          </p:cNvPr>
          <p:cNvPicPr>
            <a:picLocks noChangeAspect="1"/>
          </p:cNvPicPr>
          <p:nvPr/>
        </p:nvPicPr>
        <p:blipFill rotWithShape="1">
          <a:blip r:embed="rId6">
            <a:extLst>
              <a:ext uri="{28A0092B-C50C-407E-A947-70E740481C1C}">
                <a14:useLocalDpi xmlns:a14="http://schemas.microsoft.com/office/drawing/2010/main" val="0"/>
              </a:ext>
            </a:extLst>
          </a:blip>
          <a:srcRect l="5751" t="5375" r="10579" b="10929"/>
          <a:stretch/>
        </p:blipFill>
        <p:spPr>
          <a:xfrm>
            <a:off x="4784973" y="9721571"/>
            <a:ext cx="1795144" cy="1798444"/>
          </a:xfrm>
          <a:prstGeom prst="rect">
            <a:avLst/>
          </a:prstGeom>
        </p:spPr>
      </p:pic>
      <p:sp>
        <p:nvSpPr>
          <p:cNvPr id="42" name="TextBox 41">
            <a:extLst>
              <a:ext uri="{FF2B5EF4-FFF2-40B4-BE49-F238E27FC236}">
                <a16:creationId xmlns:a16="http://schemas.microsoft.com/office/drawing/2014/main" id="{D8423935-7A31-4690-8E54-ED76B7B03BA7}"/>
              </a:ext>
            </a:extLst>
          </p:cNvPr>
          <p:cNvSpPr txBox="1"/>
          <p:nvPr/>
        </p:nvSpPr>
        <p:spPr>
          <a:xfrm>
            <a:off x="277870" y="11599550"/>
            <a:ext cx="1795142" cy="276999"/>
          </a:xfrm>
          <a:prstGeom prst="rect">
            <a:avLst/>
          </a:prstGeom>
          <a:noFill/>
        </p:spPr>
        <p:txBody>
          <a:bodyPr wrap="square" rtlCol="0">
            <a:spAutoFit/>
          </a:bodyPr>
          <a:lstStyle/>
          <a:p>
            <a:pPr algn="ctr"/>
            <a:r>
              <a:rPr lang="en-US" sz="1200" dirty="0"/>
              <a:t>Female #1</a:t>
            </a:r>
          </a:p>
        </p:txBody>
      </p:sp>
      <p:sp>
        <p:nvSpPr>
          <p:cNvPr id="43" name="TextBox 42">
            <a:extLst>
              <a:ext uri="{FF2B5EF4-FFF2-40B4-BE49-F238E27FC236}">
                <a16:creationId xmlns:a16="http://schemas.microsoft.com/office/drawing/2014/main" id="{AF7873BA-E2A0-474B-ABE8-D7D5340D72E2}"/>
              </a:ext>
            </a:extLst>
          </p:cNvPr>
          <p:cNvSpPr txBox="1"/>
          <p:nvPr/>
        </p:nvSpPr>
        <p:spPr>
          <a:xfrm>
            <a:off x="4784969" y="11598336"/>
            <a:ext cx="1795148" cy="276999"/>
          </a:xfrm>
          <a:prstGeom prst="rect">
            <a:avLst/>
          </a:prstGeom>
          <a:noFill/>
        </p:spPr>
        <p:txBody>
          <a:bodyPr wrap="square" rtlCol="0">
            <a:spAutoFit/>
          </a:bodyPr>
          <a:lstStyle/>
          <a:p>
            <a:pPr algn="ctr"/>
            <a:r>
              <a:rPr lang="en-US" sz="1200" dirty="0"/>
              <a:t>Female #3</a:t>
            </a:r>
          </a:p>
        </p:txBody>
      </p:sp>
      <p:sp>
        <p:nvSpPr>
          <p:cNvPr id="44" name="TextBox 43">
            <a:extLst>
              <a:ext uri="{FF2B5EF4-FFF2-40B4-BE49-F238E27FC236}">
                <a16:creationId xmlns:a16="http://schemas.microsoft.com/office/drawing/2014/main" id="{353A7552-EA64-44FC-B844-237E82E0F31A}"/>
              </a:ext>
            </a:extLst>
          </p:cNvPr>
          <p:cNvSpPr txBox="1"/>
          <p:nvPr/>
        </p:nvSpPr>
        <p:spPr>
          <a:xfrm>
            <a:off x="277868" y="13984399"/>
            <a:ext cx="1795144" cy="276999"/>
          </a:xfrm>
          <a:prstGeom prst="rect">
            <a:avLst/>
          </a:prstGeom>
          <a:noFill/>
        </p:spPr>
        <p:txBody>
          <a:bodyPr wrap="square" rtlCol="0">
            <a:spAutoFit/>
          </a:bodyPr>
          <a:lstStyle/>
          <a:p>
            <a:pPr algn="ctr"/>
            <a:r>
              <a:rPr lang="en-US" sz="1200" dirty="0"/>
              <a:t>Female #4</a:t>
            </a:r>
          </a:p>
        </p:txBody>
      </p:sp>
      <p:sp>
        <p:nvSpPr>
          <p:cNvPr id="45" name="TextBox 44">
            <a:extLst>
              <a:ext uri="{FF2B5EF4-FFF2-40B4-BE49-F238E27FC236}">
                <a16:creationId xmlns:a16="http://schemas.microsoft.com/office/drawing/2014/main" id="{41BD0AA1-58E9-4A51-957A-4D947DE7B989}"/>
              </a:ext>
            </a:extLst>
          </p:cNvPr>
          <p:cNvSpPr txBox="1"/>
          <p:nvPr/>
        </p:nvSpPr>
        <p:spPr>
          <a:xfrm>
            <a:off x="2531419" y="11599550"/>
            <a:ext cx="1795143" cy="276999"/>
          </a:xfrm>
          <a:prstGeom prst="rect">
            <a:avLst/>
          </a:prstGeom>
          <a:noFill/>
        </p:spPr>
        <p:txBody>
          <a:bodyPr wrap="square" rtlCol="0">
            <a:spAutoFit/>
          </a:bodyPr>
          <a:lstStyle/>
          <a:p>
            <a:pPr algn="ctr"/>
            <a:r>
              <a:rPr lang="en-US" sz="1200" dirty="0"/>
              <a:t>Female #2</a:t>
            </a:r>
          </a:p>
        </p:txBody>
      </p:sp>
      <p:sp>
        <p:nvSpPr>
          <p:cNvPr id="46" name="TextBox 45">
            <a:extLst>
              <a:ext uri="{FF2B5EF4-FFF2-40B4-BE49-F238E27FC236}">
                <a16:creationId xmlns:a16="http://schemas.microsoft.com/office/drawing/2014/main" id="{302D1428-5A70-4329-9F62-170514F0B663}"/>
              </a:ext>
            </a:extLst>
          </p:cNvPr>
          <p:cNvSpPr txBox="1"/>
          <p:nvPr/>
        </p:nvSpPr>
        <p:spPr>
          <a:xfrm>
            <a:off x="2531418" y="13984398"/>
            <a:ext cx="1795144" cy="276999"/>
          </a:xfrm>
          <a:prstGeom prst="rect">
            <a:avLst/>
          </a:prstGeom>
          <a:noFill/>
        </p:spPr>
        <p:txBody>
          <a:bodyPr wrap="square" rtlCol="0">
            <a:spAutoFit/>
          </a:bodyPr>
          <a:lstStyle/>
          <a:p>
            <a:pPr algn="ctr"/>
            <a:r>
              <a:rPr lang="en-US" sz="1200" dirty="0"/>
              <a:t>Male #1</a:t>
            </a:r>
          </a:p>
        </p:txBody>
      </p:sp>
      <p:sp>
        <p:nvSpPr>
          <p:cNvPr id="47" name="TextBox 46">
            <a:extLst>
              <a:ext uri="{FF2B5EF4-FFF2-40B4-BE49-F238E27FC236}">
                <a16:creationId xmlns:a16="http://schemas.microsoft.com/office/drawing/2014/main" id="{8BC3407C-F79D-4E64-A2C1-F525AABF93F4}"/>
              </a:ext>
            </a:extLst>
          </p:cNvPr>
          <p:cNvSpPr txBox="1"/>
          <p:nvPr/>
        </p:nvSpPr>
        <p:spPr>
          <a:xfrm>
            <a:off x="2531418" y="16369246"/>
            <a:ext cx="1795144" cy="276999"/>
          </a:xfrm>
          <a:prstGeom prst="rect">
            <a:avLst/>
          </a:prstGeom>
          <a:noFill/>
        </p:spPr>
        <p:txBody>
          <a:bodyPr wrap="square" rtlCol="0">
            <a:spAutoFit/>
          </a:bodyPr>
          <a:lstStyle/>
          <a:p>
            <a:pPr algn="ctr"/>
            <a:r>
              <a:rPr lang="en-US" sz="1200" dirty="0"/>
              <a:t>Male #3</a:t>
            </a:r>
          </a:p>
        </p:txBody>
      </p:sp>
      <p:sp>
        <p:nvSpPr>
          <p:cNvPr id="48" name="TextBox 47">
            <a:extLst>
              <a:ext uri="{FF2B5EF4-FFF2-40B4-BE49-F238E27FC236}">
                <a16:creationId xmlns:a16="http://schemas.microsoft.com/office/drawing/2014/main" id="{401344E1-E2F8-487E-81E1-66AAFFDB8D24}"/>
              </a:ext>
            </a:extLst>
          </p:cNvPr>
          <p:cNvSpPr txBox="1"/>
          <p:nvPr/>
        </p:nvSpPr>
        <p:spPr>
          <a:xfrm>
            <a:off x="4784971" y="13979699"/>
            <a:ext cx="1795144" cy="276999"/>
          </a:xfrm>
          <a:prstGeom prst="rect">
            <a:avLst/>
          </a:prstGeom>
          <a:noFill/>
        </p:spPr>
        <p:txBody>
          <a:bodyPr wrap="square" rtlCol="0">
            <a:spAutoFit/>
          </a:bodyPr>
          <a:lstStyle/>
          <a:p>
            <a:pPr algn="ctr"/>
            <a:r>
              <a:rPr lang="en-US" sz="1200" dirty="0"/>
              <a:t>Male #2</a:t>
            </a:r>
          </a:p>
        </p:txBody>
      </p:sp>
      <p:sp>
        <p:nvSpPr>
          <p:cNvPr id="49" name="TextBox 48">
            <a:extLst>
              <a:ext uri="{FF2B5EF4-FFF2-40B4-BE49-F238E27FC236}">
                <a16:creationId xmlns:a16="http://schemas.microsoft.com/office/drawing/2014/main" id="{D77DE522-FF75-4D03-A754-8EC12C8C69BE}"/>
              </a:ext>
            </a:extLst>
          </p:cNvPr>
          <p:cNvSpPr txBox="1"/>
          <p:nvPr/>
        </p:nvSpPr>
        <p:spPr>
          <a:xfrm>
            <a:off x="1454140" y="6133630"/>
            <a:ext cx="3949700" cy="276999"/>
          </a:xfrm>
          <a:prstGeom prst="rect">
            <a:avLst/>
          </a:prstGeom>
          <a:noFill/>
        </p:spPr>
        <p:txBody>
          <a:bodyPr wrap="square" rtlCol="0">
            <a:spAutoFit/>
          </a:bodyPr>
          <a:lstStyle/>
          <a:p>
            <a:pPr algn="ctr"/>
            <a:r>
              <a:rPr lang="en-US" sz="1200" dirty="0"/>
              <a:t>Estimated Size: 45-60 Pounds</a:t>
            </a:r>
          </a:p>
        </p:txBody>
      </p:sp>
    </p:spTree>
    <p:extLst>
      <p:ext uri="{BB962C8B-B14F-4D97-AF65-F5344CB8AC3E}">
        <p14:creationId xmlns:p14="http://schemas.microsoft.com/office/powerpoint/2010/main" val="24762786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603</TotalTime>
  <Words>1140</Words>
  <Application>Microsoft Office PowerPoint</Application>
  <PresentationFormat>Custom</PresentationFormat>
  <Paragraphs>80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Crimson Text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Shayla Wallace</dc:creator>
  <cp:lastModifiedBy>Shayla Wallace</cp:lastModifiedBy>
  <cp:revision>80</cp:revision>
  <dcterms:created xsi:type="dcterms:W3CDTF">2021-11-02T02:07:04Z</dcterms:created>
  <dcterms:modified xsi:type="dcterms:W3CDTF">2022-04-11T06:38:20Z</dcterms:modified>
</cp:coreProperties>
</file>