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Imagem 39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1" name="Imagem 40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Imagem 80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5400" b="0" strike="noStrike" cap="all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10/11/16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3B82F8D-0727-4A76-852E-1FA47DD5D8CF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tópicosClique para editar o texto mestre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0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</a:t>
            </a: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1520" lvl="2" indent="-18252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lang="pt-BR" sz="18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</a:t>
            </a: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5840" lvl="3" indent="-18252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</a:t>
            </a: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88720" lvl="4" indent="-13680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</a:t>
            </a: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10/11/16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5089545-EFDC-4CAC-829B-63299055D77A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.spoj.com/" TargetMode="External"/><Relationship Id="rId2" Type="http://schemas.openxmlformats.org/officeDocument/2006/relationships/hyperlink" Target="https://www.urionlinejudge.com.br/judge/en/logi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2"/>
          <a:stretch/>
        </p:blipFill>
        <p:spPr>
          <a:xfrm>
            <a:off x="1691640" y="1989000"/>
            <a:ext cx="5864040" cy="1047600"/>
          </a:xfrm>
          <a:prstGeom prst="rect">
            <a:avLst/>
          </a:prstGeom>
          <a:ln>
            <a:noFill/>
          </a:ln>
        </p:spPr>
      </p:pic>
      <p:pic>
        <p:nvPicPr>
          <p:cNvPr id="84" name="Picture 4"/>
          <p:cNvPicPr/>
          <p:nvPr/>
        </p:nvPicPr>
        <p:blipFill>
          <a:blip r:embed="rId3"/>
          <a:stretch/>
        </p:blipFill>
        <p:spPr>
          <a:xfrm>
            <a:off x="1547640" y="4099320"/>
            <a:ext cx="971640" cy="2291760"/>
          </a:xfrm>
          <a:prstGeom prst="rect">
            <a:avLst/>
          </a:prstGeom>
          <a:ln>
            <a:noFill/>
          </a:ln>
        </p:spPr>
      </p:pic>
      <p:pic>
        <p:nvPicPr>
          <p:cNvPr id="85" name="Picture 6"/>
          <p:cNvPicPr/>
          <p:nvPr/>
        </p:nvPicPr>
        <p:blipFill>
          <a:blip r:embed="rId4"/>
          <a:stretch/>
        </p:blipFill>
        <p:spPr>
          <a:xfrm>
            <a:off x="3276000" y="4363920"/>
            <a:ext cx="2274120" cy="1762200"/>
          </a:xfrm>
          <a:prstGeom prst="rect">
            <a:avLst/>
          </a:prstGeom>
          <a:ln>
            <a:noFill/>
          </a:ln>
        </p:spPr>
      </p:pic>
      <p:pic>
        <p:nvPicPr>
          <p:cNvPr id="86" name="Picture 8"/>
          <p:cNvPicPr/>
          <p:nvPr/>
        </p:nvPicPr>
        <p:blipFill>
          <a:blip r:embed="rId5"/>
          <a:stretch/>
        </p:blipFill>
        <p:spPr>
          <a:xfrm>
            <a:off x="5940000" y="4599000"/>
            <a:ext cx="2693160" cy="176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Quem somos?</a:t>
            </a:r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Michael Douglas Pacheco </a:t>
            </a: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Graduando em Ciência da Computação – UFOP</a:t>
            </a: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5º Período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Palloma Stéphanne Silva Brito</a:t>
            </a: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Graduando em Ciência da Computação – UFOP</a:t>
            </a: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2º Período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Wallace Júnio Silva de Brito</a:t>
            </a: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Graduando em Ciência da Computação – UFOP</a:t>
            </a: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6º Período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000" b="0" strike="noStrike" spc="-97" dirty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Experiências como ex-alunos</a:t>
            </a:r>
            <a:endParaRPr lang="pt-BR" sz="1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67640" y="2061000"/>
            <a:ext cx="8229240" cy="30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Participação no Projeto Programa Ação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Importância das competições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Como se preparar?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5724000" y="4005000"/>
            <a:ext cx="1937160" cy="187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spc="-97" dirty="0" smtClean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Premiações</a:t>
            </a:r>
            <a:r>
              <a:rPr lang="pt-BR" sz="10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pt-BR" sz="10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pt-BR" dirty="0"/>
          </a:p>
        </p:txBody>
      </p:sp>
      <p:pic>
        <p:nvPicPr>
          <p:cNvPr id="1026" name="Picture 2" descr="C:\Users\Palloma\Desktop\Maratona-UFOP\Premiação Equipe IGMG Campus Ouro Pre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4" y="1470834"/>
            <a:ext cx="3840427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aratona de programação IFMG 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47" y="1491530"/>
            <a:ext cx="3456384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I maratona de programação IFMG 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014381"/>
            <a:ext cx="3519220" cy="2331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35" y="4030152"/>
            <a:ext cx="3672408" cy="2414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8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Orientadores</a:t>
            </a:r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Felipe Lopes Melo Faria</a:t>
            </a: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Mestre em Ciência da Computação pela 		Universidade Federal de Ouro Preto . 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Reinaldo Silva Fortes</a:t>
            </a: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Mestre em Engenharia Eletrônica e Computação 	pelo Instituto Tecnológico de Aeronáutica - 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 Ação</a:t>
            </a:r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Parceria entre DECOM/CODAAUT para ensino de programação e algoritmos avançados; 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Objetivo: </a:t>
            </a: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Capacitar alunos do ensino médio em habilidades de programação;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Métrica: </a:t>
            </a: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Olimpíada Brasileira de Informática </a:t>
            </a:r>
          </a:p>
          <a:p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Copa Rio Info de Algoritmos</a:t>
            </a:r>
          </a:p>
        </p:txBody>
      </p:sp>
      <p:pic>
        <p:nvPicPr>
          <p:cNvPr id="96" name="Picture 2"/>
          <p:cNvPicPr/>
          <p:nvPr/>
        </p:nvPicPr>
        <p:blipFill>
          <a:blip r:embed="rId2"/>
          <a:stretch/>
        </p:blipFill>
        <p:spPr>
          <a:xfrm>
            <a:off x="7500600" y="4653000"/>
            <a:ext cx="935640" cy="909720"/>
          </a:xfrm>
          <a:prstGeom prst="rect">
            <a:avLst/>
          </a:prstGeom>
          <a:ln>
            <a:noFill/>
          </a:ln>
        </p:spPr>
      </p:pic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7154280" y="5661360"/>
            <a:ext cx="1628640" cy="6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Metodologia</a:t>
            </a:r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67640" y="162864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sessão de treinamento semanal 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Acompanhamento à distância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Encontros presenciais uma vez ao mês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Conteúdo Teórico</a:t>
            </a:r>
          </a:p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Exercícios. </a:t>
            </a:r>
          </a:p>
        </p:txBody>
      </p:sp>
      <p:sp>
        <p:nvSpPr>
          <p:cNvPr id="10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Picture 6"/>
          <p:cNvPicPr/>
          <p:nvPr/>
        </p:nvPicPr>
        <p:blipFill>
          <a:blip r:embed="rId2"/>
          <a:stretch/>
        </p:blipFill>
        <p:spPr>
          <a:xfrm>
            <a:off x="6228360" y="476640"/>
            <a:ext cx="2808000" cy="18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</a:t>
            </a:r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Linguagem de Programação C++</a:t>
            </a:r>
          </a:p>
          <a:p>
            <a:pPr marL="108000">
              <a:buClr>
                <a:srgbClr val="000000"/>
              </a:buClr>
              <a:buSzPct val="45000"/>
            </a:pPr>
            <a:endParaRPr lang="pt-BR" sz="2400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 marL="45090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24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URI </a:t>
            </a:r>
            <a:r>
              <a:rPr lang="pt-BR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Online Judge</a:t>
            </a:r>
            <a:endParaRPr lang="pt-BR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   SPOJ</a:t>
            </a:r>
            <a:endParaRPr lang="pt-BR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BR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4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Aulas </a:t>
            </a:r>
            <a:r>
              <a:rPr lang="pt-BR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exercícios: http://programaacao.net.br</a:t>
            </a:r>
          </a:p>
        </p:txBody>
      </p:sp>
      <p:pic>
        <p:nvPicPr>
          <p:cNvPr id="105" name="Picture 2"/>
          <p:cNvPicPr/>
          <p:nvPr/>
        </p:nvPicPr>
        <p:blipFill>
          <a:blip r:embed="rId4"/>
          <a:stretch/>
        </p:blipFill>
        <p:spPr>
          <a:xfrm>
            <a:off x="1043640" y="5166720"/>
            <a:ext cx="1583640" cy="1055880"/>
          </a:xfrm>
          <a:prstGeom prst="rect">
            <a:avLst/>
          </a:prstGeom>
          <a:ln>
            <a:noFill/>
          </a:ln>
        </p:spPr>
      </p:pic>
      <p:pic>
        <p:nvPicPr>
          <p:cNvPr id="106" name="Picture 4"/>
          <p:cNvPicPr/>
          <p:nvPr/>
        </p:nvPicPr>
        <p:blipFill>
          <a:blip r:embed="rId5"/>
          <a:stretch/>
        </p:blipFill>
        <p:spPr>
          <a:xfrm>
            <a:off x="3708000" y="5240520"/>
            <a:ext cx="1679040" cy="971280"/>
          </a:xfrm>
          <a:prstGeom prst="rect">
            <a:avLst/>
          </a:prstGeom>
          <a:ln>
            <a:noFill/>
          </a:ln>
        </p:spPr>
      </p:pic>
      <p:pic>
        <p:nvPicPr>
          <p:cNvPr id="107" name="Picture 6"/>
          <p:cNvPicPr/>
          <p:nvPr/>
        </p:nvPicPr>
        <p:blipFill>
          <a:blip r:embed="rId6"/>
          <a:stretch/>
        </p:blipFill>
        <p:spPr>
          <a:xfrm>
            <a:off x="6156000" y="5381280"/>
            <a:ext cx="1769040" cy="69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Dúvidas?</a:t>
            </a:r>
            <a:endParaRPr lang="pt-BR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2"/>
          <p:cNvPicPr/>
          <p:nvPr/>
        </p:nvPicPr>
        <p:blipFill>
          <a:blip r:embed="rId2"/>
          <a:stretch/>
        </p:blipFill>
        <p:spPr>
          <a:xfrm>
            <a:off x="2411640" y="1827000"/>
            <a:ext cx="4320000" cy="43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</TotalTime>
  <Words>112</Words>
  <Application>Microsoft Office PowerPoint</Application>
  <PresentationFormat>Apresentação na tela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Premiações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Palloma</dc:creator>
  <dc:description/>
  <cp:lastModifiedBy>Palloma</cp:lastModifiedBy>
  <cp:revision>12</cp:revision>
  <dcterms:created xsi:type="dcterms:W3CDTF">2016-11-10T16:50:02Z</dcterms:created>
  <dcterms:modified xsi:type="dcterms:W3CDTF">2016-11-10T19:28:04Z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