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4f81bd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5400" spc="-9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</a:t>
            </a:r>
            <a:r>
              <a:rPr b="0" lang="pt-BR" sz="5400" spc="-9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o título </a:t>
            </a:r>
            <a:r>
              <a:rPr b="0" lang="pt-BR" sz="5400" spc="-9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8C9BB79-CCA8-4C25-881F-106DB4CBA124}" type="datetime"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05/12/16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29D3BB1-BDED-4EA0-BF12-80269FCCC7EB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4f81bd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 texto mestre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E55DDF-99B9-4E32-ABD2-EE737C959BD5}" type="datetime"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05/12/16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CF5A4B-48DF-40B2-8525-33B6B237BF0F}" type="slidenum"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423440" y="40770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Exercícios Exemplos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 e Matrizes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02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691640" y="1989000"/>
            <a:ext cx="586368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67640" y="332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36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67640" y="119664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Vetor ou Array ocupam posições contíguas na memória.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Representação de um Array do tipo int, na linguagem C.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512000" y="1728000"/>
            <a:ext cx="6169680" cy="14598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520000" y="3888000"/>
            <a:ext cx="4104000" cy="271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67640" y="332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36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 número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67640" y="119664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Faça um programa em C++ que leia 10 números inteiros e os armazene em um vetor. Em seguida, imprima o maior número entre eles.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Solução: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683640" y="2997000"/>
            <a:ext cx="5688360" cy="355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7640" y="260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95640" y="105264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Faça um programa em C++ que leia uma matriz 3 x 3 de números inteiros e imprima todos os elementos da diagonal principal.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Solução: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683640" y="2767680"/>
            <a:ext cx="5616360" cy="34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</TotalTime>
  <Application>LibreOffice/5.2.3.3$Linux_X86_64 LibreOffice_project/20m0$Build-3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2016-12-02T01:34:53Z</dcterms:created>
  <dc:creator>Palloma</dc:creator>
  <dc:description/>
  <dc:language>pt-BR</dc:language>
  <cp:lastModifiedBy/>
  <dcterms:modified xsi:type="dcterms:W3CDTF">2016-12-05T17:04:59Z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