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2" r:id="rId5"/>
    <p:sldId id="299" r:id="rId6"/>
    <p:sldId id="288" r:id="rId7"/>
    <p:sldId id="290" r:id="rId8"/>
    <p:sldId id="293" r:id="rId9"/>
    <p:sldId id="302" r:id="rId10"/>
    <p:sldId id="289" r:id="rId11"/>
    <p:sldId id="295" r:id="rId12"/>
    <p:sldId id="296" r:id="rId13"/>
    <p:sldId id="303" r:id="rId14"/>
    <p:sldId id="291" r:id="rId15"/>
    <p:sldId id="297" r:id="rId16"/>
    <p:sldId id="298" r:id="rId17"/>
    <p:sldId id="304" r:id="rId18"/>
    <p:sldId id="292" r:id="rId19"/>
    <p:sldId id="294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0929"/>
  </p:normalViewPr>
  <p:slideViewPr>
    <p:cSldViewPr>
      <p:cViewPr varScale="1">
        <p:scale>
          <a:sx n="68" d="100"/>
          <a:sy n="68" d="100"/>
        </p:scale>
        <p:origin x="96" y="822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API Homework - What's the Weather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Whether financial, political, or social -- data's true power lies in its ability to answer questions definitively. So let's take what you've learned about Python requests, APIs, and JSON traversals to answer a fundamental question: "What's the weather like as we approach the equator?"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BCF0-88D7-4CA8-A13E-CE0D1441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Wind Speed on 10/27/2021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80D2A-2B43-479A-B792-B1AB72AF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981200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0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Wind Speed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1636711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Hemisphere – Wind Speed (MPH)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5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Hemisphere – Wind Speed (MPH)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5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CF8D-1D69-4CE7-9178-51A24E9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</a:t>
            </a:r>
            <a:r>
              <a:rPr lang="en-US" dirty="0" err="1"/>
              <a:t>Humitity</a:t>
            </a:r>
            <a:r>
              <a:rPr lang="en-US" dirty="0"/>
              <a:t> on 10/27/2021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B77E0-8F1E-4589-A28C-62BEDCEC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799"/>
            <a:ext cx="7162800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Hemisphere - Humidity (%)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Hemisphere - Humidity (%)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C9E1-9ED2-4B2E-A2E7-0CE298D4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Max Temp on 10/27/2021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D268E-D323-47E4-BD53-96B7F5C3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5" y="1371600"/>
            <a:ext cx="7681910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Temperature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01837"/>
            <a:ext cx="8037786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Hemisphere - Max Temp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7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Hemisphere - Max Temp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2E26-06BC-48F9-8CAF-13F5A4B4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Cloudiness on 10/27/2021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D1372-D237-45C0-A8EC-606586D4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vs Cloudiness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Hemisphere - Cloudiness (%)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Hemisphere - Cloudiness (%) vs. Latitude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BA90-C2EA-4470-9AC8-7B0331A3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2001837"/>
            <a:ext cx="8037786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51178"/>
      </p:ext>
    </p:extLst>
  </p:cSld>
  <p:clrMapOvr>
    <a:masterClrMapping/>
  </p:clrMapOvr>
</p:sld>
</file>

<file path=ppt/theme/theme1.xml><?xml version="1.0" encoding="utf-8"?>
<a:theme xmlns:a="http://schemas.openxmlformats.org/drawingml/2006/main" name="BizGraphicsBas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34333_Pseudo cylindrical world map graphic_RVA_v3" id="{8F8BBC9F-2AF8-45C0-9138-494F538EA9BE}" vid="{D1C840A9-3420-4E3B-9631-48F25182AB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Pseudo cylindrical world map graphic</Template>
  <TotalTime>79</TotalTime>
  <Words>182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Times</vt:lpstr>
      <vt:lpstr>BizGraphicsBasic</vt:lpstr>
      <vt:lpstr>Python API Homework - What's the Weather Like?</vt:lpstr>
      <vt:lpstr>Latitude vs Max Temp on 10/27/2021</vt:lpstr>
      <vt:lpstr>Latitude vs Temperature Coding</vt:lpstr>
      <vt:lpstr>Northern Hemisphere - Max Temp vs. Latitude Linear Regression</vt:lpstr>
      <vt:lpstr>Southern Hemisphere - Max Temp vs. Latitude Linear Regression</vt:lpstr>
      <vt:lpstr>Latitude vs Cloudiness on 10/27/2021</vt:lpstr>
      <vt:lpstr>Latitude vs Cloudiness Coding</vt:lpstr>
      <vt:lpstr>Northern Hemisphere - Cloudiness (%) vs. Latitude Linear Regression</vt:lpstr>
      <vt:lpstr>Southern Hemisphere - Cloudiness (%) vs. Latitude Linear Regression</vt:lpstr>
      <vt:lpstr>Latitude vs Wind Speed on 10/27/2021</vt:lpstr>
      <vt:lpstr>Latitude vs Wind Speed Plot</vt:lpstr>
      <vt:lpstr>Northern Hemisphere – Wind Speed (MPH) vs. Latitude Linear Regression</vt:lpstr>
      <vt:lpstr>Southern Hemisphere – Wind Speed (MPH) vs. Latitude Linear Regression</vt:lpstr>
      <vt:lpstr>Latitude vs Humitity on 10/27/2021</vt:lpstr>
      <vt:lpstr>Northern Hemisphere - Humidity (%) vs. Latitude Linear Regression</vt:lpstr>
      <vt:lpstr>Southern Hemisphere - Humidity (%) vs. Latitude Linear 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API Homework - What's the Weather Like?</dc:title>
  <dc:subject/>
  <dc:creator>Mark Wallace</dc:creator>
  <cp:keywords/>
  <dc:description/>
  <cp:lastModifiedBy>Mark Wallace</cp:lastModifiedBy>
  <cp:revision>2</cp:revision>
  <dcterms:created xsi:type="dcterms:W3CDTF">2021-10-27T15:59:00Z</dcterms:created>
  <dcterms:modified xsi:type="dcterms:W3CDTF">2021-10-27T17:52:30Z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