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31FCC-7815-4D9B-950F-A0B675B5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230BE-0116-4502-A563-8BBEB393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11354-1F8C-4C10-845C-5996CF71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C7F006-3921-4381-BBBF-73F2708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265EF-27E7-4E4B-91A7-F524D7D8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3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4615-3BE4-476B-9C6C-70A0F6FE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8F7040-350D-46BF-A313-2DA2D86CE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09209-BCDA-4B8C-8B5B-E5422A75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591F4-892F-4BF8-8CF5-842B3FE8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924E4-405B-405D-8A7B-15B25771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805584-673F-4A69-B4B7-04BF8476C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B91312-6FB0-41B4-8F08-FF0B546F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84E1F8-C21D-451C-B382-1A05F7A7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F824D-EA51-4159-8A23-14FC3920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504F7-088D-480D-AC75-E38BA0F0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6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A43EB-25B6-4341-AA12-8E4D0D37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AC1018-447C-44B4-87DC-F894F5F72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FA16B-0330-4A24-BB41-EE106893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D1DBB-0D61-48B6-AC1C-1E4AC492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04987-327E-4DA5-9A8D-67A802E4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25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432D1-6F3D-4011-8FE5-E7879758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A6E4B-C014-459C-8857-D2EA9617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D3D848-ED04-4270-9802-D00BA392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25179-39F7-43A4-87AF-E7C5C242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5F216-5E2D-46FB-8557-A658BFAB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7A805-B07E-48CC-B9E2-3B1FA29E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7838B-4270-45DF-9934-3FC408923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7CEA99-1789-4804-AC5F-FCB7550D0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EB4347-FE92-4EAE-AB3E-FAFB213E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9356D4-D0B8-49BA-BA53-559731F9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826EF6-8BD7-4CFC-8BA5-0F74C9F2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2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5A250-0C0E-4CD4-883C-E45F50E0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4F116-0F0E-4307-B1BB-71F1B6B90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72FEEC-14CA-4E77-B9D1-515A2F745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EBB094-DEC2-42E4-BCF9-9A210BA9D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D0077F-91A1-4C35-BA59-28005E9F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8C3DA3-8C89-43B5-8573-9A0673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608AA3-AF63-4EF5-AB42-449F01AE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CC564-80E4-4A67-93E3-F2AB5456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1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556F-CA7D-4418-82A2-819842B3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93BAD2-7B4B-4071-9B4F-CA4F563D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CA49CC-BE39-4136-87AC-3715FB6F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82C1A-642C-453A-93E4-60EFA83B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74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76C605-E38C-496F-82A9-1CBF56E2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B37135-AB77-4EAE-AA99-DE76CDF1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6E5B1E-38CE-4E37-8E3A-13B81DBF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5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212C-11D4-43BA-9544-0E9C4CF1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E0545-6178-48EB-A235-680AD00B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B6E4EB-F972-4CD3-BD1A-EDAD8C77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6540B-DF35-47CC-89FF-57A39D11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E8EF87-5396-466C-B760-59F57A1D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EBACAB-BEBF-4105-BB30-343A8560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98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8E68E-37E3-4625-855C-22537421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6497B4-D4E7-45ED-BF30-AAD698D69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C82C12-BDD1-48FE-8BA6-B1D58947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70D26E-010D-482F-8093-039FDCFF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F4531-9D76-4495-8F52-6A369A76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2585CD-0DCF-42F8-BFC6-F55D4AF5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16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1A77F7-4B7B-4E77-90DF-71A65B42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FB1F0-6D72-4E60-AC68-A905E257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F0C04-BF05-4225-A861-DBFCCE40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FFAFB-1FC1-4C46-A594-A57B52BA2AC9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4399C-539E-4AC4-808F-F7DF497EB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10F46B-69A4-4B51-A8E7-1A2D140C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9CAE-93EA-4F2A-BBE1-05B79A9B5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4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B41D83-17EB-44BD-99A8-F254A36E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6A7308-432C-4D77-A615-F2F7601E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6F6041-DC9E-4E2E-AB2B-51D13499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6" y="116058"/>
            <a:ext cx="12023187" cy="66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8FE15B2-50E6-47B8-B6F4-3E2FC9FB2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" y="253217"/>
            <a:ext cx="11296357" cy="63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75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Wallace Silva</dc:creator>
  <cp:lastModifiedBy>Wallace Silva</cp:lastModifiedBy>
  <cp:revision>3</cp:revision>
  <dcterms:created xsi:type="dcterms:W3CDTF">2019-12-02T18:02:49Z</dcterms:created>
  <dcterms:modified xsi:type="dcterms:W3CDTF">2019-12-02T18:18:19Z</dcterms:modified>
</cp:coreProperties>
</file>