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F8C9A-F1F5-5ACA-782D-2AAC47797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B9C38D-ABED-B5A2-26C9-1496574A7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B9848-575E-331D-40F8-6876BE40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40F8B-A230-111A-0FBF-6E805392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ECE25-68ED-A514-85BA-9F918CB7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2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DF685-34C4-84F3-D7A0-A03B082B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56F457-7960-0084-B823-D434C4358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B5E87-DBE4-71FB-0926-2FFBFC63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785C2C-C389-33C4-3CFF-67F98E22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2F3BF-CAB0-B5AD-441E-1BAD7648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74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17C389-DDE8-30A1-E31A-DCE55414A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6239D3-F2C7-34B0-4550-A4AB1BE8E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687D8A-0C92-25B1-C29D-28B55FB6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8BB38-2FCE-9E25-9537-997CF519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EB38C-007C-DB42-41CD-49870032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9402F-8808-D5FB-C7C4-9B80877C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ABE1A-97DE-1365-DDAA-57922193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8DEDE-191A-3744-829D-C09AFF64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45CFF-F0C2-99CF-52A7-A177A108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9C923-248B-CC0E-AC41-7E06E372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0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246DF-1570-AE5D-511C-51F7D870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C44AD9-43CB-E331-2710-77C3C7052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27F44-53F7-37DC-736D-82B68F5F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897846-AE64-D7E1-930F-18255227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50947-C130-DF30-01B3-771EF4DA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06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00EE5-69FE-6DE4-960F-42D20465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61273-9098-51A1-8E48-51946B19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B80A25-3AC6-A4DE-9201-23B3F0EFF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FF76DA-47D4-5479-0C65-57A3564A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E81D67-2AB8-E06A-CA4D-51CE1661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D48B34-DAFF-EC1E-E2F0-890FE129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CCF5B-1241-F697-E83C-18D1C8D5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62650-FCB0-8306-632C-56757B73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5A7F2C-EB90-DB4D-A447-1DEBAC17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864783-2BF3-7A54-D340-6806DCD81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B0ACBD-C1BB-8A4B-B2EA-870B5773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4067E1-FC0D-DA59-6DB9-86962D9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2CFDC3-7966-21C6-966C-9582B63C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69A63E-51D2-9D1F-4260-6AB594D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5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5A98C-E2C2-8B87-9A46-3ED6E345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D3827A-9984-FD2E-9AF7-AB283DE6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4162FE-4397-5BE0-AC82-8D610AC8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EA728-4BF8-8497-F80A-47A3C3BE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9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793112-AF98-7F9A-8E13-17C5EE2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888F1C-477E-06DB-6DEB-4CE419F4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29417F-21AA-5B4B-DD78-BAAE3FC8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0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3BEEE-7BAF-D3FE-11F4-AD9F7E90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0DA65-5DD9-4272-3280-76922757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308C5D-5768-3F01-AC13-75BB3D571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759687-5EDE-6B8F-CA2C-FE5711D6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8D0488-C35A-4FB0-3B74-7F9C9571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57A6E8-8A81-FEE9-11CC-67ADB406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1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3AD9A-A4EE-366F-2277-39564656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164E41-42A5-3DF1-D69A-8A29DA833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28405E-48C9-D61D-72DB-8779450E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CFB9B5-7517-6F63-6CDB-B5CF5AAA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6756B-BBAF-57CD-DCDB-B8B4C9BC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3313FD-D31D-68B2-1DF0-8D4EE801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31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6E6C65-71AF-1588-B7B7-6AF80EEF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328C7-88D2-958D-93C5-DD8E09CC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EADF9-BC73-323E-0E92-B35B608FB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7EF8-381F-4904-9E11-704B8441188B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918CDB-7236-6BE9-C40F-97088389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C466B8-61F2-78B5-A178-DDDABC1F5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0712-6B20-4753-9AD7-B86A31A3E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4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621CAF-51AF-E1F4-76E8-3681120A4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8C6681B-D6A5-1E4A-3E81-6D4963DB20F9}"/>
              </a:ext>
            </a:extLst>
          </p:cNvPr>
          <p:cNvSpPr/>
          <p:nvPr/>
        </p:nvSpPr>
        <p:spPr>
          <a:xfrm>
            <a:off x="297712" y="269697"/>
            <a:ext cx="2147537" cy="6350672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D80578-FA55-6464-527C-F451B10B0DF9}"/>
              </a:ext>
            </a:extLst>
          </p:cNvPr>
          <p:cNvSpPr/>
          <p:nvPr/>
        </p:nvSpPr>
        <p:spPr>
          <a:xfrm>
            <a:off x="7903228" y="269697"/>
            <a:ext cx="3367682" cy="1282656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6BB2C59-D388-9E5A-1F19-1F8C5DAC6495}"/>
              </a:ext>
            </a:extLst>
          </p:cNvPr>
          <p:cNvSpPr/>
          <p:nvPr/>
        </p:nvSpPr>
        <p:spPr>
          <a:xfrm>
            <a:off x="2720940" y="1931920"/>
            <a:ext cx="4397338" cy="2225409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A961B45-2F67-6745-D571-02080DC809AB}"/>
              </a:ext>
            </a:extLst>
          </p:cNvPr>
          <p:cNvSpPr/>
          <p:nvPr/>
        </p:nvSpPr>
        <p:spPr>
          <a:xfrm>
            <a:off x="2720940" y="4394960"/>
            <a:ext cx="4397338" cy="2225409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3E9687-F9BD-560D-9ECA-7127921F7034}"/>
              </a:ext>
            </a:extLst>
          </p:cNvPr>
          <p:cNvSpPr/>
          <p:nvPr/>
        </p:nvSpPr>
        <p:spPr>
          <a:xfrm>
            <a:off x="7487494" y="1931919"/>
            <a:ext cx="4303813" cy="3830927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3435AB-031E-7E8D-035B-6BC027E09BDC}"/>
              </a:ext>
            </a:extLst>
          </p:cNvPr>
          <p:cNvSpPr txBox="1"/>
          <p:nvPr/>
        </p:nvSpPr>
        <p:spPr>
          <a:xfrm>
            <a:off x="297712" y="387805"/>
            <a:ext cx="242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Faturamento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9271AC86-41D1-93EE-8FAB-64481155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6" y="902050"/>
            <a:ext cx="882502" cy="8825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F5C9B13-317A-7799-D509-897796F5E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272" y="5998734"/>
            <a:ext cx="1350016" cy="623378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9028E43-2E62-641D-B807-6E046E4301F9}"/>
              </a:ext>
            </a:extLst>
          </p:cNvPr>
          <p:cNvSpPr/>
          <p:nvPr/>
        </p:nvSpPr>
        <p:spPr>
          <a:xfrm>
            <a:off x="3243819" y="269697"/>
            <a:ext cx="3367682" cy="1282656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16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621CAF-51AF-E1F4-76E8-3681120A4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8C6681B-D6A5-1E4A-3E81-6D4963DB20F9}"/>
              </a:ext>
            </a:extLst>
          </p:cNvPr>
          <p:cNvSpPr/>
          <p:nvPr/>
        </p:nvSpPr>
        <p:spPr>
          <a:xfrm>
            <a:off x="297712" y="269697"/>
            <a:ext cx="2147537" cy="6350672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6BB2C59-D388-9E5A-1F19-1F8C5DAC6495}"/>
              </a:ext>
            </a:extLst>
          </p:cNvPr>
          <p:cNvSpPr/>
          <p:nvPr/>
        </p:nvSpPr>
        <p:spPr>
          <a:xfrm>
            <a:off x="2720940" y="1931920"/>
            <a:ext cx="4397338" cy="2225409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A961B45-2F67-6745-D571-02080DC809AB}"/>
              </a:ext>
            </a:extLst>
          </p:cNvPr>
          <p:cNvSpPr/>
          <p:nvPr/>
        </p:nvSpPr>
        <p:spPr>
          <a:xfrm>
            <a:off x="2720940" y="4394960"/>
            <a:ext cx="4397338" cy="2225409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3E9687-F9BD-560D-9ECA-7127921F7034}"/>
              </a:ext>
            </a:extLst>
          </p:cNvPr>
          <p:cNvSpPr/>
          <p:nvPr/>
        </p:nvSpPr>
        <p:spPr>
          <a:xfrm>
            <a:off x="7487494" y="1931919"/>
            <a:ext cx="4303813" cy="3830927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3435AB-031E-7E8D-035B-6BC027E09BDC}"/>
              </a:ext>
            </a:extLst>
          </p:cNvPr>
          <p:cNvSpPr txBox="1"/>
          <p:nvPr/>
        </p:nvSpPr>
        <p:spPr>
          <a:xfrm>
            <a:off x="723014" y="324264"/>
            <a:ext cx="147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Gastos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6CC4CC-ACF3-A931-5C20-0E10A746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5" y="902051"/>
            <a:ext cx="862954" cy="86295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317CFAE-D094-288E-4835-BDCEAAD2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272" y="5998734"/>
            <a:ext cx="1350016" cy="623378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2531A55-69CE-2A59-D5B0-C3DA140F1936}"/>
              </a:ext>
            </a:extLst>
          </p:cNvPr>
          <p:cNvSpPr/>
          <p:nvPr/>
        </p:nvSpPr>
        <p:spPr>
          <a:xfrm>
            <a:off x="7903228" y="269697"/>
            <a:ext cx="3367682" cy="1282656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B729AC-5D64-5F17-22BF-18F7566938C9}"/>
              </a:ext>
            </a:extLst>
          </p:cNvPr>
          <p:cNvSpPr/>
          <p:nvPr/>
        </p:nvSpPr>
        <p:spPr>
          <a:xfrm>
            <a:off x="3243819" y="269697"/>
            <a:ext cx="3367682" cy="1282656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4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621CAF-51AF-E1F4-76E8-3681120A4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8C6681B-D6A5-1E4A-3E81-6D4963DB20F9}"/>
              </a:ext>
            </a:extLst>
          </p:cNvPr>
          <p:cNvSpPr/>
          <p:nvPr/>
        </p:nvSpPr>
        <p:spPr>
          <a:xfrm>
            <a:off x="297712" y="269697"/>
            <a:ext cx="2147537" cy="6350672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6BB2C59-D388-9E5A-1F19-1F8C5DAC6495}"/>
              </a:ext>
            </a:extLst>
          </p:cNvPr>
          <p:cNvSpPr/>
          <p:nvPr/>
        </p:nvSpPr>
        <p:spPr>
          <a:xfrm>
            <a:off x="2720940" y="1931920"/>
            <a:ext cx="4397338" cy="2225409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A961B45-2F67-6745-D571-02080DC809AB}"/>
              </a:ext>
            </a:extLst>
          </p:cNvPr>
          <p:cNvSpPr/>
          <p:nvPr/>
        </p:nvSpPr>
        <p:spPr>
          <a:xfrm>
            <a:off x="2720940" y="4394960"/>
            <a:ext cx="4397338" cy="2225409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3E9687-F9BD-560D-9ECA-7127921F7034}"/>
              </a:ext>
            </a:extLst>
          </p:cNvPr>
          <p:cNvSpPr/>
          <p:nvPr/>
        </p:nvSpPr>
        <p:spPr>
          <a:xfrm>
            <a:off x="7487494" y="1931919"/>
            <a:ext cx="4303813" cy="3830927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3435AB-031E-7E8D-035B-6BC027E09BDC}"/>
              </a:ext>
            </a:extLst>
          </p:cNvPr>
          <p:cNvSpPr txBox="1"/>
          <p:nvPr/>
        </p:nvSpPr>
        <p:spPr>
          <a:xfrm>
            <a:off x="520001" y="387805"/>
            <a:ext cx="180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Avaliação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2F5DF9-AB77-7179-EC7D-8DC2AE6C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40" y="911025"/>
            <a:ext cx="914400" cy="914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F3A55BF-0056-723E-B9BC-ED979C17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272" y="5998734"/>
            <a:ext cx="1350016" cy="62337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8A07725-0644-D83E-4B6D-986625629F3E}"/>
              </a:ext>
            </a:extLst>
          </p:cNvPr>
          <p:cNvSpPr/>
          <p:nvPr/>
        </p:nvSpPr>
        <p:spPr>
          <a:xfrm>
            <a:off x="7903228" y="269697"/>
            <a:ext cx="3367682" cy="1282656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3BAE767-6CB2-1F6D-1308-E21CCB7496E0}"/>
              </a:ext>
            </a:extLst>
          </p:cNvPr>
          <p:cNvSpPr/>
          <p:nvPr/>
        </p:nvSpPr>
        <p:spPr>
          <a:xfrm>
            <a:off x="3243819" y="269697"/>
            <a:ext cx="3367682" cy="1282656"/>
          </a:xfrm>
          <a:prstGeom prst="roundRect">
            <a:avLst>
              <a:gd name="adj" fmla="val 4532"/>
            </a:avLst>
          </a:prstGeom>
          <a:gradFill flip="none" rotWithShape="1">
            <a:gsLst>
              <a:gs pos="0">
                <a:schemeClr val="tx1"/>
              </a:gs>
              <a:gs pos="29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601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Imprint MT Shadow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Silveira Fernanda (CtP/ETS)</dc:creator>
  <cp:lastModifiedBy>Silveira Fernanda (CtP/ETS)</cp:lastModifiedBy>
  <cp:revision>3</cp:revision>
  <dcterms:created xsi:type="dcterms:W3CDTF">2023-07-28T10:50:44Z</dcterms:created>
  <dcterms:modified xsi:type="dcterms:W3CDTF">2023-07-28T11:52:23Z</dcterms:modified>
</cp:coreProperties>
</file>