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65" r:id="rId3"/>
    <p:sldId id="257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8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3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0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7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4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1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88969" y="605306"/>
            <a:ext cx="11220450" cy="1689877"/>
          </a:xfrm>
        </p:spPr>
        <p:txBody>
          <a:bodyPr>
            <a:normAutofit/>
          </a:bodyPr>
          <a:lstStyle/>
          <a:p>
            <a:pPr algn="ctr"/>
            <a:r>
              <a:rPr lang="es-CO" altLang="es-CO" sz="4800" dirty="0" smtClean="0">
                <a:latin typeface="Aaargh" panose="00000400000000000000" pitchFamily="2" charset="0"/>
              </a:rPr>
              <a:t>Tesis I</a:t>
            </a:r>
            <a:r>
              <a:rPr lang="es-CO" altLang="es-CO" sz="6000" dirty="0" smtClean="0">
                <a:latin typeface="Aaargh" panose="00000400000000000000" pitchFamily="2" charset="0"/>
              </a:rPr>
              <a:t/>
            </a:r>
            <a:br>
              <a:rPr lang="es-CO" altLang="es-CO" sz="6000" dirty="0" smtClean="0">
                <a:latin typeface="Aaargh" panose="00000400000000000000" pitchFamily="2" charset="0"/>
              </a:rPr>
            </a:br>
            <a:r>
              <a:rPr lang="es-CO" altLang="es-CO" sz="4800" dirty="0" smtClean="0">
                <a:latin typeface="Aaargh" panose="00000400000000000000" pitchFamily="2" charset="0"/>
              </a:rPr>
              <a:t>Semana 1 : </a:t>
            </a:r>
            <a:r>
              <a:rPr lang="es-CO" altLang="es-CO" sz="4800" dirty="0" err="1" smtClean="0">
                <a:latin typeface="Aaargh" panose="00000400000000000000" pitchFamily="2" charset="0"/>
              </a:rPr>
              <a:t>Intro</a:t>
            </a:r>
            <a:r>
              <a:rPr lang="es-CO" altLang="es-CO" sz="4800" dirty="0" smtClean="0">
                <a:latin typeface="Aaargh" panose="00000400000000000000" pitchFamily="2" charset="0"/>
              </a:rPr>
              <a:t> – Plan Proyecto</a:t>
            </a:r>
            <a:endParaRPr lang="es-CO" altLang="es-CO" sz="4800" dirty="0" smtClean="0">
              <a:latin typeface="Aaargh" panose="00000400000000000000" pitchFamily="2" charset="0"/>
              <a:cs typeface="Arial" charset="0"/>
            </a:endParaRP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CO" dirty="0" smtClean="0"/>
              <a:t>Introducción al proyecto</a:t>
            </a:r>
          </a:p>
          <a:p>
            <a:r>
              <a:rPr lang="es-CO" dirty="0" smtClean="0"/>
              <a:t>Problemática</a:t>
            </a:r>
          </a:p>
          <a:p>
            <a:r>
              <a:rPr lang="es-CO" dirty="0" smtClean="0"/>
              <a:t>Objeticos</a:t>
            </a:r>
          </a:p>
          <a:p>
            <a:r>
              <a:rPr lang="es-CO" dirty="0" smtClean="0"/>
              <a:t>Plan de trabajo</a:t>
            </a:r>
            <a:endParaRPr lang="es-CO" dirty="0"/>
          </a:p>
        </p:txBody>
      </p:sp>
      <p:sp>
        <p:nvSpPr>
          <p:cNvPr id="9" name="3 Marcador de texto"/>
          <p:cNvSpPr txBox="1">
            <a:spLocks/>
          </p:cNvSpPr>
          <p:nvPr/>
        </p:nvSpPr>
        <p:spPr>
          <a:xfrm>
            <a:off x="2915816" y="3852079"/>
            <a:ext cx="4392488" cy="36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O" smtClean="0"/>
              <a:t>Jose Fernando Jiménez Vargas</a:t>
            </a:r>
            <a:endParaRPr lang="es-CO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519026" y="2974921"/>
            <a:ext cx="11220450" cy="877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altLang="es-CO" sz="3200" dirty="0" smtClean="0">
                <a:solidFill>
                  <a:schemeClr val="bg1">
                    <a:lumMod val="50000"/>
                  </a:schemeClr>
                </a:solidFill>
              </a:rPr>
              <a:t>Autor: Jorge Luis Mayorga Taborda</a:t>
            </a:r>
          </a:p>
          <a:p>
            <a:pPr algn="ctr"/>
            <a:endParaRPr lang="es-CO" altLang="es-CO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s-CO" altLang="es-CO" sz="32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Asesor: José Fernando Jiménez Vargas</a:t>
            </a:r>
          </a:p>
        </p:txBody>
      </p:sp>
      <p:pic>
        <p:nvPicPr>
          <p:cNvPr id="12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9" y="289334"/>
            <a:ext cx="2106481" cy="6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Resumen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Desarrollar una plataforma hardware y software que permita validar  el desempeño de estrategias de aprendizaje cooperativo orientado en la robótica heterogénea.</a:t>
            </a:r>
            <a:endParaRPr lang="es-CO" dirty="0"/>
          </a:p>
          <a:p>
            <a:r>
              <a:rPr lang="es-ES" dirty="0"/>
              <a:t>Desarrollar Algoritmos de Cooperación y Aprendizaje Cooperativo </a:t>
            </a:r>
            <a:endParaRPr lang="es-CO" dirty="0"/>
          </a:p>
          <a:p>
            <a:r>
              <a:rPr lang="es-ES" dirty="0"/>
              <a:t>Desarrollar una base de alto nivel (“Lenguaje”) para comunicarse entre robots</a:t>
            </a:r>
            <a:endParaRPr lang="es-CO" dirty="0"/>
          </a:p>
          <a:p>
            <a:r>
              <a:rPr lang="es-ES" dirty="0"/>
              <a:t>Simulación de Robots Cooperativos para desarrollar Tareas de forma autónoma</a:t>
            </a:r>
            <a:endParaRPr lang="es-CO" dirty="0"/>
          </a:p>
          <a:p>
            <a:r>
              <a:rPr lang="es-ES" dirty="0"/>
              <a:t>Plataforma de cooperación UAV – AMR 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574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6069" y="289334"/>
            <a:ext cx="10058400" cy="1450757"/>
          </a:xfrm>
        </p:spPr>
        <p:txBody>
          <a:bodyPr>
            <a:normAutofit/>
          </a:bodyPr>
          <a:lstStyle/>
          <a:p>
            <a:r>
              <a:rPr lang="es-CO" dirty="0">
                <a:latin typeface="Aaargh" panose="00000400000000000000" pitchFamily="2" charset="0"/>
              </a:rPr>
              <a:t>Diagrama General Proyecto</a:t>
            </a:r>
          </a:p>
        </p:txBody>
      </p:sp>
      <p:pic>
        <p:nvPicPr>
          <p:cNvPr id="9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9" y="289334"/>
            <a:ext cx="2106481" cy="631944"/>
          </a:xfrm>
          <a:prstGeom prst="rect">
            <a:avLst/>
          </a:prstGeom>
        </p:spPr>
      </p:pic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61" y="1964616"/>
            <a:ext cx="6130364" cy="4265286"/>
          </a:xfrm>
        </p:spPr>
      </p:pic>
    </p:spTree>
    <p:extLst>
      <p:ext uri="{BB962C8B-B14F-4D97-AF65-F5344CB8AC3E}">
        <p14:creationId xmlns:p14="http://schemas.microsoft.com/office/powerpoint/2010/main" val="12643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Cronograma de Actividades</a:t>
            </a:r>
            <a:endParaRPr lang="es-CO" dirty="0"/>
          </a:p>
        </p:txBody>
      </p:sp>
      <p:pic>
        <p:nvPicPr>
          <p:cNvPr id="9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9" y="289334"/>
            <a:ext cx="2106481" cy="6319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12" y="2011015"/>
            <a:ext cx="5023244" cy="38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CO" dirty="0" smtClean="0"/>
              <a:t>Primero : </a:t>
            </a:r>
            <a:r>
              <a:rPr lang="es-CO" dirty="0" err="1" smtClean="0"/>
              <a:t>Drone</a:t>
            </a:r>
            <a:endParaRPr lang="es-CO" dirty="0"/>
          </a:p>
        </p:txBody>
      </p:sp>
      <p:sp>
        <p:nvSpPr>
          <p:cNvPr id="3" name="AutoShape 2" descr="data:image/jpeg;base64,/9j/4AAQSkZJRgABAQAAAQABAAD/2wCEAAkGBxIREBAQEBAPEBAVFRAQEBASFxAREBAQFRUYGBURFRYYHSggGBolHRYTITEhJSkrLi4uFx8zODMtNyotLi0BCgoKDg0OFQ8PFyseHx4wNzc3LTcvLjc3LSszKysuMC0rNzcrNzI2NzcvNy03Ky0rMCstLSs3LTcuLSstLjUuK//AABEIAOEA4QMBIgACEQEDEQH/xAAcAAEAAgMBAQEAAAAAAAAAAAAAAQUDBAYCBwj/xAA/EAACAQIDBQYEBAMFCQAAAAAAAQIDEQQSIQUGMUFREyJhcZGxMoGhwQdCgvAUUtEjJGLh8RczQ2Nyc6Kywv/EABkBAQEAAwEAAAAAAAAAAAAAAAABAgMEBf/EACURAQACAgAFAwUAAAAAAAAAAAABAgMRBBIxQVETIWEFQnGB4f/aAAwDAQACEQMRAD8A+4gAAAAAAAAAAAAAAAAAAAAAAAAAAAAAAAAAAAAAAAAAAAAAAAAAAAAAAAAAAAAAAAAAAAAAAAAAAAAAAAAAAAAAAAAAAAAAAAAAAAAAAAAAAAAAAAAAAAAAAAAAAAAAPNn1PLgB7bGZHhQJyeIE5kUuxdvzr1a1OpgsVhYwu6dWtFKFaKdm/wDC+Ds+T63Ri3v3jjs+lCbp1as6k+ypRppSedptN35HIYr8Q4zxEKFTCVpZZKNR2/sneKaeZK1u96xYH0We06K/4kX5d72PMdq0nwk35Rl/Q9YShRcIzhTp5ZJSi1GPBq6NpK3DQDBHFp8I1H+mS9zIpt/ka82kZABEb89PqSAAAAAiUrK7/qSAPMKifBp+56PMoJ8UmYKuFb1hUnB9NJR9H9rAbIK+XbKMoSlGLacYVo6uLa0bjLn6nnZWFqUlJSrTrpu8XP4ovnrd3Xh4AWQMfaeHoTGqnz16PRgewAAAAAwTxKj8SaXXil5mchoCITTV0011Wp6MXYpO8Uk+dtL/AOZVYrZ+InV7WGKcEnFwgovKopaxlHNaV3e78rcALoEJ+AuBIAA5jevYksc6UY1YUlRqZ7Si5Oby2tdNZVr0ZQL8Pp5nKpiIJclCLenm2vY7+rhlJ31T525mpiKEo2yty5NaXXj0sQTs1SpUoU3aeSKgpfDeKVlda62Nh4prjH6ms8POSs5ZNVquOhtKj119gPMcbfhCXnpb3Ir45QteFR307sZSt55U7LxZnUPD1PWUqx8qyhtuE3ZU6y1trTrRTfm4pfvxRuLGx5qS9DM6aMFWj4ELTHaHtYuH830Z6WIh/NH1KjEwcNbXXPqjzCsmVF2qsf5o+qPSkuqKDEYqMIuTvZW+rt9yMPi4zTaitHbXyT+4HQXJKPtl0R5/iIvR2a6cQjjd9dsYpY+tSp4mVOlCmlTpxUbds4KSlNu91eT5dCl3V2ltH+LhOrXVRSnQhNQUYxaclGWZWV7q/kfQMbsnB1nmnS7/ADnHNCb85Lj8zSq7uYKPejTqX4q9SpxWq5okq7R0+hjlR8meNmSk6UHO+a3Pja+l/lY2WyjBGnJcH8nqjPHx48yFUTdk02egAAAAACk3w288DhZYhUnWlmjCME7XcvGx83/2gY3sHV7Hs6sZuPYqNXtJJ2yyUWrOOv0Z9E3z2ZVxeFlQodnnzwk+0coqy10aT14HG1tzMY5J9nTtZa542JI6ncLemWPw969L+HxUdKtJ6KS5VYJ65XdaPVPTo307R852ZsPE4eqpurCmtVJQblKcWvhvZW1yu6/lOno7SlHRzb89fco2t49txwNCWIqU6lSCcYtU8l1mdk3ma0vb1KnG7x1cRs2WO2c6d4qUp060JSmlD44rLKymlrzT06nH/i9Vc4YWd5O06kHHVRd4pp24XWV+rJ/CDFy7PGUZK8c1KdtLd+Moy+kEc83mcnI9fHw2OvBxxPW0T07a3rX9RuRv7iamMp0cZUjVpVnki8sIOnUfwWypXTdo2fVfP6rVqxirtN8Fprq9F9bH5r2WpQxNBp3ca1LL1bVRW+x+gZVnK6srPR6v+hOHtMxO2f1rDjx5KWxxERMdI+G/Qx0JO0el14/tOL/UjYVQq6VJ3usqflr7meNGb0Ul52/zOh4rfTJNSNCa/P8AREZaiTd+F9LXbt0sBuESaXGxhhV0Sk7Sf5dLkuS/epQqU0/3crq2y23eDUeqfAy7V2vRw1Pta9WNOndRzO77zvZWSb5M0HvRhng6uOhOUsPTzLNllFzkrLLBSSvdtLpck2iOstlcOS0RNazMTOunfw2JbLVrSndc1lVvqyFs2PKbXySX0OM2bvpjdo1JU9n4SjBRs51a85ShCL4ZsqWrs7JX4M6Ta+2nhcM88Kc8X3FkhJuDcnbOnJR7q1fhbmY1yVt7w2cRwuTBMRk1E+NxuPyrd59yJ4qUKix9WhGEUlSjF2U73dS8Zxebgru9raWuzfweCn2cY5qtecUozqKMaalJcZN6q742S5nzfE/idiaVSrCeGlK8sqlOVSKTTtKyytZeluJ1+5u9uIljI4Grh4qEozqKtDO0tHLvN6flato+Bntz6dVh9nVLJOnSXjO05G5R2fbVuKf+GEV9TfAGJUerk/N/0JVCPT1u/cyACIxS4JLyJAAAAAAANerRebNF266tGGpTqP8A1RvACnnsqUtXJL1Zo1dnV4/DThLxTX3aOmAHD7W2BLExjDEYZzjF542cotStbjGSfBmXZGwXh4uFDCqmm05Ny1b5OUpNtnZgmo3vTP1L8vJzTrx2crS3XhSvWVLDRqLNNyjCCk27tvMop3/epjpY+MUnLOvHJNL1sdNj52pzfg0vN6L3OW2jTzunh4K85NN9IxV9X++TGtdGM2mes7W2z9oQqXyXaVszs7K/C5YwfEw4PZ8KFFwjq3rKXOUuvkesLO6v42fmgjM5WJzPqzxl8X9CYrxv6AVFebeLhrwU39EvuWVaouquVFWX95k+kX7o2sBgnVbqVL5Pyx4X8fICi322c8XhnRUoxmpRqU3K+RyV1lbXDRvU5raWza0Ngxwzi+0p1XOpCm1UvT7Scsyy8V3ovyR9DxuyYrWMqqvfTM2l63NDZeAzzqQlUqXsnF3tbXotDXbHFpmfMadmHjcmKtaR7xW3N+1L+F0oU9nRcbZp1K0pyXFtSyq/6Yx9Sz25h61VQ7KlTrRU804Nxi2rPhm0b15/U2sXsyrSi5qpCUU1fSz1dr/tmzszO43twdnbX6Gda8sRDRnzetltkn7p24PH7Ir3j/cK2l9IRlOKV9FdPpobm7mz8RRxVOv/AAjpwipRlnag7SVm9W23x5HdTqz6P0ZqVKNWo7JNeLTSXqXTUu6VRSipLg1dHsxYWjkhGF72SV+viZSgAAAAAAAAAAAAAAAACABq7SfdS8fYqd1aGZ18TL4p1Jwh4U4PKrei+pZ7RlZJ9E2Yd2aeXCUL8XBTfnLvfcDexb7kvI+Z4neHE0MVWUc/Y9orrs1UslFRco2kndqPNn0rHTSpybduXzZyGBw2Fm8RLFUqWVSqVXWcmpKEbRs0tVwfPmiDHDeSs7ZakXfKkqmHrrje95Qk4rl6vobU94asYyk5YeSipyVlWi5RgrtrR2fgU8N6NnOahDZkZpNRpyVOhmaXCWuq4X4mHG46CdaUqbVNONk/hy2ba0fDgmB027uKpYyU6i7RSSi505Ry2veyum0+HI6lI4fYO+OzqdNWjHDTds8YUp2dr5dYp309zo9nbx4XETVOjXjObu1G0ot21dlJICyq08ysynpx7PEQfW8H8+H1sXZWbSjZ5ujjL6lG1tGF6VRf4W/TX7Glu/LSf6X7lnW+GXk/Yqd3eFT9H3AuQAAAAAAAAAAAAAAAAAAIAAAEMCv227UpvpCo/obOBhlpU49IQXpFGpt//cVf+3V/9WblN92PkvYDHtJN0p242+l9UcntLDxnhqlSSzONRU7S5OKbfuvQ3t5NudmuzprPVn3YRX5n18IrS78kalbD1IYFRqO8nPNN85Tk5Nv62+QHzfdreOGIr04fwsaUpRk1OM81rRbas4ryL/btSnGk3Wdqad5c72TaSS4u9tObsVext0oYWtCtGtUkoqStOMVe8cvxK3XoZd9MJLEYVwpd6WZSyrjJKMrpdXrf5ActS3nwzqKMqFSFNvKqmaMkm+GZRby/M+kbl4aEMZRcNVJSal4ZJaHw/B7Eq1anZQpWm1KEvi5p96or91LR8Fw62PuG6FJ08XhqfFRp5b83JQkn9gPppo7TXdfkbWY1sdrF+QGzJ9x/9P2Kzd7hU/T9zdnUSpu70UP/AJK7d2XdqPxj7MC7B5UiQJBBIAAASCAgJAAAAgCSAAABAEkXIbPEmBpba1o1V/y6i/8AFlHtneNU6dOnT79SUYpRXGTsr68orm/krstdr4hqDWSc7pxtBJuzVubKLdvd/sv7SredV2vKVr6cPBeSA2d39jNN4iv3q0reUUuCS5Lw8X4s294cPUqKMaabhxaWX4uV7v2LFyNWviGgOVlsurFt5KivxtGb+zRq1sFPTNq00+9GEeHyTOhr7SkuRhW2JeIFNk8L+TTM2ytmTqYhSvKCSV5cMqXF+etv9C2jtNS+KKfmk/c3cHiY/ljGN+OVKN/QC6zGLF/AzxTqE4h9xgVm2sToqafJOflbRff0NnYlCShd3V9UuiKrB0XVqJPVcZPw5L99DqacbJID1FGQhEgCQAAAAEgAAABAAAAACASQBDR5cT3YAYXTPLpmxYjKBrSpmGph7m9lIyAVM8AnyMMtmR6F3kI7MCjWyo9DYpYFLkWmQZANJU7Glj5VlpTpqd9HeWWy68GXWQZAK7ZeEcI62zPV29kWSJUT0kARIAEgAAAAJAAAAAQCQBAJAEAkAQCQBAJAECwACxFiQBFgSAIBIAgEgCCQAAAAAACQAAAAAAAAAAAAAAAAAAAAAAAAABAJAEAkAQCQBAJAEEg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8" name="Picture 4" descr="http://dronelifestyle.com/wp-content/uploads/2014/08/dji_phant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22" y="1957588"/>
            <a:ext cx="7284826" cy="409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Tarjetas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9" y="1982059"/>
            <a:ext cx="10732662" cy="39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Camaras</a:t>
            </a:r>
            <a:endParaRPr lang="es-CO" dirty="0"/>
          </a:p>
        </p:txBody>
      </p:sp>
      <p:pic>
        <p:nvPicPr>
          <p:cNvPr id="2050" name="Picture 2" descr="271184-hp-webcam-hd-52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7" y="2260118"/>
            <a:ext cx="3638927" cy="32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74.photobucket.com/albums/i241/cmucam/inhand_zpsb2d6b7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605" y="2562645"/>
            <a:ext cx="333375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edia.licdn.com/mpr/mpr/AAEAAQAAAAAAAAMdAAAAJDMyZGZhMzc2LTNmYzMtNGMyZC04ZGFiLWRjN2M0YjYxNzFlZ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06" y="2562645"/>
            <a:ext cx="4206694" cy="240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794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902</TotalTime>
  <Words>96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Aaargh</vt:lpstr>
      <vt:lpstr>Arial</vt:lpstr>
      <vt:lpstr>Calibri</vt:lpstr>
      <vt:lpstr>Calibri Light</vt:lpstr>
      <vt:lpstr>Retrospección</vt:lpstr>
      <vt:lpstr>Tesis I Semana 1 : Intro – Plan Proyecto</vt:lpstr>
      <vt:lpstr>Resumen</vt:lpstr>
      <vt:lpstr>Diagrama General Proyecto</vt:lpstr>
      <vt:lpstr>Cronograma de Actividades</vt:lpstr>
      <vt:lpstr>Primero : Drone</vt:lpstr>
      <vt:lpstr>Tarjetas</vt:lpstr>
      <vt:lpstr>Camaras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 I Semana 1 : Intro – Plan Proyecto</dc:title>
  <dc:creator>Jorge Luis</dc:creator>
  <cp:lastModifiedBy>Jorge Luis</cp:lastModifiedBy>
  <cp:revision>13</cp:revision>
  <dcterms:created xsi:type="dcterms:W3CDTF">2015-12-27T20:22:42Z</dcterms:created>
  <dcterms:modified xsi:type="dcterms:W3CDTF">2016-01-23T03:12:25Z</dcterms:modified>
</cp:coreProperties>
</file>