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AD3BF7-A9B5-4F3F-A693-DD61E1E22A26}" type="datetimeFigureOut">
              <a:rPr lang="es-CO"/>
              <a:pPr>
                <a:defRPr/>
              </a:pPr>
              <a:t>25/04/2016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03FD37-5C43-4F1F-BF42-9BED1439B92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605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CuadroTexto"/>
          <p:cNvSpPr txBox="1">
            <a:spLocks noChangeArrowheads="1"/>
          </p:cNvSpPr>
          <p:nvPr userDrawn="1"/>
        </p:nvSpPr>
        <p:spPr bwMode="auto">
          <a:xfrm>
            <a:off x="1804988" y="3851275"/>
            <a:ext cx="966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O" altLang="es-CO"/>
              <a:t>Asesor: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971600" y="1700809"/>
            <a:ext cx="7920880" cy="1152127"/>
          </a:xfrm>
        </p:spPr>
        <p:txBody>
          <a:bodyPr/>
          <a:lstStyle>
            <a:lvl1pPr algn="ctr">
              <a:defRPr sz="3200">
                <a:latin typeface="Tekton Pro Cond" pitchFamily="34" charset="0"/>
              </a:defRPr>
            </a:lvl1pPr>
          </a:lstStyle>
          <a:p>
            <a:r>
              <a:rPr lang="es-ES" dirty="0" smtClean="0"/>
              <a:t>TITULO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971600" y="2924944"/>
            <a:ext cx="7920880" cy="3600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ekton Pro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</a:t>
            </a:r>
            <a:endParaRPr lang="es-CO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3852079"/>
            <a:ext cx="4392488" cy="36900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ekton Pro Cond" pitchFamily="34" charset="0"/>
              </a:defRPr>
            </a:lvl1pPr>
          </a:lstStyle>
          <a:p>
            <a:pPr lvl="0"/>
            <a:r>
              <a:rPr lang="es-ES" dirty="0" smtClean="0"/>
              <a:t>Nombre del Asesor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4437062"/>
            <a:ext cx="7921625" cy="1944265"/>
          </a:xfrm>
          <a:ln w="25400"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0" indent="0">
              <a:buNone/>
              <a:defRPr sz="2400" baseline="0">
                <a:latin typeface="Tekton Pro Cond" pitchFamily="34" charset="0"/>
              </a:defRPr>
            </a:lvl1pPr>
          </a:lstStyle>
          <a:p>
            <a:pPr lvl="0"/>
            <a:r>
              <a:rPr lang="es-ES" dirty="0" smtClean="0"/>
              <a:t>Descripción/Objeto del Proyecto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3284984"/>
            <a:ext cx="7921625" cy="36036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ekton Pro Cond" pitchFamily="34" charset="0"/>
              </a:defRPr>
            </a:lvl1pPr>
            <a:lvl5pPr marL="1828800" indent="0">
              <a:buNone/>
              <a:defRPr baseline="0">
                <a:latin typeface="Tekton Pro Cond" pitchFamily="34" charset="0"/>
              </a:defRPr>
            </a:lvl5pPr>
          </a:lstStyle>
          <a:p>
            <a:pPr lvl="0"/>
            <a:r>
              <a:rPr lang="es-ES" dirty="0" smtClean="0"/>
              <a:t>PROGRAMA DE ESTUDIO</a:t>
            </a:r>
          </a:p>
        </p:txBody>
      </p:sp>
    </p:spTree>
    <p:extLst>
      <p:ext uri="{BB962C8B-B14F-4D97-AF65-F5344CB8AC3E}">
        <p14:creationId xmlns:p14="http://schemas.microsoft.com/office/powerpoint/2010/main" val="15183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 rot="16200000">
            <a:off x="-1181526" y="3292098"/>
            <a:ext cx="30223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CONTEXTO</a:t>
            </a:r>
          </a:p>
        </p:txBody>
      </p:sp>
      <p:sp>
        <p:nvSpPr>
          <p:cNvPr id="7" name="6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4572000" y="1268413"/>
            <a:ext cx="4321175" cy="5040312"/>
          </a:xfrm>
        </p:spPr>
        <p:txBody>
          <a:bodyPr/>
          <a:lstStyle/>
          <a:p>
            <a:pPr lvl="0"/>
            <a:endParaRPr lang="es-CO" noProof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844675"/>
            <a:ext cx="3384550" cy="2736850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s-ES" dirty="0" smtClean="0"/>
              <a:t>MARCO/OBJETIVOS</a:t>
            </a:r>
          </a:p>
        </p:txBody>
      </p:sp>
      <p:sp>
        <p:nvSpPr>
          <p:cNvPr id="11" name="10 Marcador de tabla"/>
          <p:cNvSpPr>
            <a:spLocks noGrp="1"/>
          </p:cNvSpPr>
          <p:nvPr>
            <p:ph type="tbl" sz="quarter" idx="13"/>
          </p:nvPr>
        </p:nvSpPr>
        <p:spPr>
          <a:xfrm>
            <a:off x="971550" y="4797425"/>
            <a:ext cx="3384550" cy="1584325"/>
          </a:xfrm>
        </p:spPr>
        <p:txBody>
          <a:bodyPr/>
          <a:lstStyle/>
          <a:p>
            <a:pPr lvl="0"/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8364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ARRO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 rot="16200000">
            <a:off x="-1514788" y="3292098"/>
            <a:ext cx="36888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7" name="6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4572000" y="1268413"/>
            <a:ext cx="4321175" cy="2448619"/>
          </a:xfrm>
        </p:spPr>
        <p:txBody>
          <a:bodyPr/>
          <a:lstStyle/>
          <a:p>
            <a:pPr lvl="0"/>
            <a:endParaRPr lang="es-CO" noProof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844675"/>
            <a:ext cx="3384550" cy="1872357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s-ES" dirty="0" smtClean="0"/>
              <a:t>METODOS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0" y="4005064"/>
            <a:ext cx="3384550" cy="2303661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 dirty="0" smtClean="0"/>
              <a:t>HERRAMIENTAS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4"/>
          </p:nvPr>
        </p:nvSpPr>
        <p:spPr>
          <a:xfrm>
            <a:off x="4572000" y="4005263"/>
            <a:ext cx="4321175" cy="2303462"/>
          </a:xfrm>
        </p:spPr>
        <p:txBody>
          <a:bodyPr/>
          <a:lstStyle/>
          <a:p>
            <a:pPr lvl="0"/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141860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 rot="16200000">
            <a:off x="-1461473" y="3292098"/>
            <a:ext cx="358219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RESULTADOS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867153"/>
            <a:ext cx="7920930" cy="1152277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s-ES" dirty="0" smtClean="0"/>
              <a:t>RESULTADOS PRINCIPALES / CONCLUSIONES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0" y="5581752"/>
            <a:ext cx="7920930" cy="87158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 dirty="0" smtClean="0"/>
              <a:t>PERSPECTIVAS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4"/>
          </p:nvPr>
        </p:nvSpPr>
        <p:spPr>
          <a:xfrm>
            <a:off x="971600" y="3133679"/>
            <a:ext cx="3672408" cy="2303462"/>
          </a:xfrm>
        </p:spPr>
        <p:txBody>
          <a:bodyPr/>
          <a:lstStyle/>
          <a:p>
            <a:pPr lvl="0"/>
            <a:endParaRPr lang="es-CO" noProof="0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5"/>
          </p:nvPr>
        </p:nvSpPr>
        <p:spPr>
          <a:xfrm>
            <a:off x="4859338" y="3141663"/>
            <a:ext cx="4033837" cy="2295525"/>
          </a:xfrm>
        </p:spPr>
        <p:txBody>
          <a:bodyPr/>
          <a:lstStyle/>
          <a:p>
            <a:pPr lvl="0"/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8480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título del patrón</a:t>
            </a:r>
            <a:endParaRPr lang="es-CO" alt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texto del patrón</a:t>
            </a:r>
          </a:p>
          <a:p>
            <a:pPr lvl="1"/>
            <a:r>
              <a:rPr lang="es-ES" altLang="es-CO" smtClean="0"/>
              <a:t>Segundo nivel</a:t>
            </a:r>
          </a:p>
          <a:p>
            <a:pPr lvl="2"/>
            <a:r>
              <a:rPr lang="es-ES" altLang="es-CO" smtClean="0"/>
              <a:t>Tercer nivel</a:t>
            </a:r>
          </a:p>
          <a:p>
            <a:pPr lvl="3"/>
            <a:r>
              <a:rPr lang="es-ES" altLang="es-CO" smtClean="0"/>
              <a:t>Cuarto nivel</a:t>
            </a:r>
          </a:p>
          <a:p>
            <a:pPr lvl="4"/>
            <a:r>
              <a:rPr lang="es-ES" altLang="es-CO" smtClean="0"/>
              <a:t>Quinto nivel</a:t>
            </a:r>
            <a:endParaRPr lang="es-CO" altLang="es-CO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539849" y="1893383"/>
            <a:ext cx="8785026" cy="1152525"/>
          </a:xfrm>
        </p:spPr>
        <p:txBody>
          <a:bodyPr/>
          <a:lstStyle/>
          <a:p>
            <a:r>
              <a:rPr lang="es-CO" sz="2400" dirty="0"/>
              <a:t>DISEÑO E IMPLEMENTACIÓN DE UNA PLATAFORMA </a:t>
            </a:r>
            <a:r>
              <a:rPr lang="es-CO" sz="2400" dirty="0" smtClean="0"/>
              <a:t>ROBÓTICA PARA 	NAVEGACIÓN DE DRONES EN INTERIORES CERRADOS</a:t>
            </a:r>
            <a:r>
              <a:rPr lang="es-CO" dirty="0"/>
              <a:t/>
            </a:r>
            <a:br>
              <a:rPr lang="es-CO" dirty="0"/>
            </a:br>
            <a:endParaRPr lang="es-CO" altLang="es-CO" dirty="0" smtClean="0">
              <a:cs typeface="Arial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550" y="2924175"/>
            <a:ext cx="7921625" cy="360363"/>
          </a:xfrm>
        </p:spPr>
        <p:txBody>
          <a:bodyPr/>
          <a:lstStyle/>
          <a:p>
            <a:pPr>
              <a:defRPr/>
            </a:pPr>
            <a:r>
              <a:rPr lang="es-CO" dirty="0" smtClean="0"/>
              <a:t>Jorge Luis Mayorga Taborda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2916238" y="3852863"/>
            <a:ext cx="4392612" cy="368300"/>
          </a:xfrm>
        </p:spPr>
        <p:txBody>
          <a:bodyPr/>
          <a:lstStyle/>
          <a:p>
            <a:pPr>
              <a:defRPr/>
            </a:pPr>
            <a:r>
              <a:rPr lang="es-CO" dirty="0" smtClean="0"/>
              <a:t>Fernando </a:t>
            </a:r>
            <a:r>
              <a:rPr lang="es-CO" dirty="0" err="1" smtClean="0"/>
              <a:t>Jimenez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>
          <a:xfrm>
            <a:off x="971550" y="4437063"/>
            <a:ext cx="7921625" cy="1944687"/>
          </a:xfrm>
        </p:spPr>
        <p:txBody>
          <a:bodyPr/>
          <a:lstStyle/>
          <a:p>
            <a:pPr marL="0" lvl="2" indent="0">
              <a:buNone/>
              <a:defRPr/>
            </a:pPr>
            <a:r>
              <a:rPr lang="es-ES" sz="2000" dirty="0" smtClean="0"/>
              <a:t>Diseñar e Implementar una plataforma </a:t>
            </a:r>
            <a:r>
              <a:rPr lang="es-ES" sz="2000" dirty="0"/>
              <a:t>De Robótica Cooperativa p</a:t>
            </a:r>
            <a:r>
              <a:rPr lang="es-ES" sz="2000" dirty="0" smtClean="0"/>
              <a:t>ara </a:t>
            </a:r>
            <a:r>
              <a:rPr lang="es-ES" sz="2000" dirty="0"/>
              <a:t>Drones en Interiores </a:t>
            </a:r>
            <a:r>
              <a:rPr lang="es-ES" sz="2000" dirty="0" smtClean="0"/>
              <a:t>Cerrados para el DJI </a:t>
            </a:r>
            <a:r>
              <a:rPr lang="es-ES" sz="2000" dirty="0" err="1" smtClean="0"/>
              <a:t>Phantom</a:t>
            </a:r>
            <a:r>
              <a:rPr lang="es-ES" sz="2000" dirty="0" smtClean="0"/>
              <a:t> utilizando visión artificial.</a:t>
            </a:r>
            <a:endParaRPr lang="es-CO" sz="2000" dirty="0"/>
          </a:p>
          <a:p>
            <a:pPr>
              <a:defRPr/>
            </a:pPr>
            <a:endParaRPr lang="es-CO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2"/>
          </p:nvPr>
        </p:nvSpPr>
        <p:spPr>
          <a:xfrm>
            <a:off x="971550" y="3284538"/>
            <a:ext cx="7921625" cy="360362"/>
          </a:xfrm>
        </p:spPr>
        <p:txBody>
          <a:bodyPr/>
          <a:lstStyle/>
          <a:p>
            <a:pPr>
              <a:defRPr/>
            </a:pPr>
            <a:r>
              <a:rPr lang="es-CO" dirty="0" smtClean="0"/>
              <a:t>Maestría Ingeniería Electrónica y de Computadores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827584" y="2060848"/>
            <a:ext cx="3585379" cy="2736850"/>
          </a:xfrm>
        </p:spPr>
        <p:txBody>
          <a:bodyPr/>
          <a:lstStyle/>
          <a:p>
            <a:pPr algn="just"/>
            <a:r>
              <a:rPr lang="es-CO" altLang="es-CO" dirty="0" smtClean="0">
                <a:latin typeface="Arial" charset="0"/>
                <a:cs typeface="Arial" charset="0"/>
              </a:rPr>
              <a:t>Aprovechar las capacidades de alto procesamiento embebido para el vuelo autónomo de </a:t>
            </a:r>
            <a:r>
              <a:rPr lang="es-CO" altLang="es-CO" dirty="0" err="1" smtClean="0">
                <a:latin typeface="Arial" charset="0"/>
                <a:cs typeface="Arial" charset="0"/>
              </a:rPr>
              <a:t>UAVs</a:t>
            </a:r>
            <a:r>
              <a:rPr lang="es-CO" altLang="es-CO" dirty="0" smtClean="0">
                <a:latin typeface="Arial" charset="0"/>
                <a:cs typeface="Arial" charset="0"/>
              </a:rPr>
              <a:t> en interiores utilizando visión artificial.</a:t>
            </a:r>
          </a:p>
          <a:p>
            <a:pPr algn="just"/>
            <a:endParaRPr lang="es-CO" altLang="es-CO" dirty="0" smtClean="0">
              <a:latin typeface="Arial" charset="0"/>
              <a:cs typeface="Arial" charset="0"/>
            </a:endParaRPr>
          </a:p>
          <a:p>
            <a:pPr algn="just"/>
            <a:r>
              <a:rPr lang="es-CO" altLang="es-CO" dirty="0" smtClean="0">
                <a:latin typeface="Arial" charset="0"/>
                <a:cs typeface="Arial" charset="0"/>
              </a:rPr>
              <a:t>Expandir las capacidades de los drones DJI </a:t>
            </a:r>
            <a:r>
              <a:rPr lang="es-CO" altLang="es-CO" dirty="0" err="1" smtClean="0">
                <a:latin typeface="Arial" charset="0"/>
                <a:cs typeface="Arial" charset="0"/>
              </a:rPr>
              <a:t>Phantom</a:t>
            </a:r>
            <a:r>
              <a:rPr lang="es-CO" altLang="es-CO" dirty="0" smtClean="0">
                <a:latin typeface="Arial" charset="0"/>
                <a:cs typeface="Arial" charset="0"/>
              </a:rPr>
              <a:t> mediante comunicación inalámbrica, cámaras y algoritmos de cooperación.</a:t>
            </a:r>
          </a:p>
          <a:p>
            <a:pPr algn="just"/>
            <a:endParaRPr lang="es-CO" altLang="es-CO" dirty="0" smtClean="0">
              <a:latin typeface="Arial" charset="0"/>
              <a:cs typeface="Arial" charset="0"/>
            </a:endParaRPr>
          </a:p>
        </p:txBody>
      </p:sp>
      <p:sp>
        <p:nvSpPr>
          <p:cNvPr id="2" name="Marcador de posición de imagen 1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28" name="Picture 4" descr="http://dronesenchile.com/wp-content/uploads/2015/12/dji-phantom-1-ch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251"/>
            <a:ext cx="4586154" cy="259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971550" y="2155463"/>
            <a:ext cx="3384550" cy="1871663"/>
          </a:xfrm>
        </p:spPr>
        <p:txBody>
          <a:bodyPr/>
          <a:lstStyle/>
          <a:p>
            <a:pPr algn="just"/>
            <a:r>
              <a:rPr lang="es-CO" altLang="es-CO" dirty="0" smtClean="0">
                <a:latin typeface="Arial" charset="0"/>
                <a:cs typeface="Arial" charset="0"/>
              </a:rPr>
              <a:t>Caracterización del </a:t>
            </a:r>
            <a:r>
              <a:rPr lang="es-CO" altLang="es-CO" dirty="0" err="1" smtClean="0">
                <a:latin typeface="Arial" charset="0"/>
                <a:cs typeface="Arial" charset="0"/>
              </a:rPr>
              <a:t>Drone</a:t>
            </a:r>
            <a:r>
              <a:rPr lang="es-CO" altLang="es-CO" dirty="0" smtClean="0">
                <a:latin typeface="Arial" charset="0"/>
                <a:cs typeface="Arial" charset="0"/>
              </a:rPr>
              <a:t> DJI </a:t>
            </a:r>
            <a:r>
              <a:rPr lang="es-CO" altLang="es-CO" dirty="0" err="1" smtClean="0">
                <a:latin typeface="Arial" charset="0"/>
                <a:cs typeface="Arial" charset="0"/>
              </a:rPr>
              <a:t>Phantom</a:t>
            </a:r>
            <a:r>
              <a:rPr lang="es-CO" altLang="es-CO" dirty="0" smtClean="0">
                <a:latin typeface="Arial" charset="0"/>
                <a:cs typeface="Arial" charset="0"/>
              </a:rPr>
              <a:t> y adecuación para vuelo en interiores</a:t>
            </a:r>
          </a:p>
          <a:p>
            <a:endParaRPr lang="es-CO" altLang="es-CO" dirty="0" smtClean="0">
              <a:latin typeface="Arial" charset="0"/>
              <a:cs typeface="Arial" charset="0"/>
            </a:endParaRPr>
          </a:p>
        </p:txBody>
      </p:sp>
      <p:sp>
        <p:nvSpPr>
          <p:cNvPr id="8196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971550" y="3284984"/>
            <a:ext cx="3384550" cy="2303462"/>
          </a:xfrm>
        </p:spPr>
        <p:txBody>
          <a:bodyPr/>
          <a:lstStyle/>
          <a:p>
            <a:pPr algn="just"/>
            <a:r>
              <a:rPr lang="es-CO" altLang="es-CO" dirty="0" smtClean="0">
                <a:latin typeface="Arial" charset="0"/>
                <a:cs typeface="Arial" charset="0"/>
              </a:rPr>
              <a:t>Integración </a:t>
            </a:r>
            <a:r>
              <a:rPr lang="es-CO" altLang="es-CO" dirty="0" err="1" smtClean="0">
                <a:latin typeface="Arial" charset="0"/>
                <a:cs typeface="Arial" charset="0"/>
              </a:rPr>
              <a:t>Drone</a:t>
            </a:r>
            <a:r>
              <a:rPr lang="es-CO" altLang="es-CO" dirty="0" smtClean="0">
                <a:latin typeface="Arial" charset="0"/>
                <a:cs typeface="Arial" charset="0"/>
              </a:rPr>
              <a:t> DJI </a:t>
            </a:r>
            <a:r>
              <a:rPr lang="es-CO" altLang="es-CO" dirty="0" err="1" smtClean="0">
                <a:latin typeface="Arial" charset="0"/>
                <a:cs typeface="Arial" charset="0"/>
              </a:rPr>
              <a:t>Phantom</a:t>
            </a:r>
            <a:r>
              <a:rPr lang="es-CO" altLang="es-CO" dirty="0" smtClean="0">
                <a:latin typeface="Arial" charset="0"/>
                <a:cs typeface="Arial" charset="0"/>
              </a:rPr>
              <a:t>  y </a:t>
            </a:r>
            <a:r>
              <a:rPr lang="es-CO" altLang="es-CO" dirty="0" err="1" smtClean="0">
                <a:latin typeface="Arial" charset="0"/>
                <a:cs typeface="Arial" charset="0"/>
              </a:rPr>
              <a:t>Beaglebone</a:t>
            </a:r>
            <a:r>
              <a:rPr lang="es-CO" altLang="es-CO" dirty="0" smtClean="0">
                <a:latin typeface="Arial" charset="0"/>
                <a:cs typeface="Arial" charset="0"/>
              </a:rPr>
              <a:t> Black para procesamiento de imágenes a bordo.</a:t>
            </a:r>
          </a:p>
          <a:p>
            <a:pPr algn="just"/>
            <a:endParaRPr lang="es-CO" altLang="es-CO" dirty="0">
              <a:latin typeface="Arial" charset="0"/>
              <a:cs typeface="Arial" charset="0"/>
            </a:endParaRPr>
          </a:p>
          <a:p>
            <a:pPr algn="just"/>
            <a:r>
              <a:rPr lang="es-CO" altLang="es-CO" dirty="0" smtClean="0">
                <a:latin typeface="Arial" charset="0"/>
                <a:cs typeface="Arial" charset="0"/>
              </a:rPr>
              <a:t>Selección y Comparación de Algoritmos para Navegación en Interiores</a:t>
            </a:r>
          </a:p>
          <a:p>
            <a:pPr algn="just"/>
            <a:endParaRPr lang="es-CO" altLang="es-CO" dirty="0">
              <a:latin typeface="Arial" charset="0"/>
              <a:cs typeface="Arial" charset="0"/>
            </a:endParaRPr>
          </a:p>
        </p:txBody>
      </p:sp>
      <p:pic>
        <p:nvPicPr>
          <p:cNvPr id="2052" name="Picture 4" descr="https://encrypted-tbn1.gstatic.com/images?q=tbn:ANd9GcSxI-22M1QMhQzvv-i_7NrlUorsBTbbchPo13L-T9Zku87oAlJB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81128"/>
            <a:ext cx="1982937" cy="148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55463"/>
            <a:ext cx="3800236" cy="2137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Marcador de texto"/>
          <p:cNvSpPr>
            <a:spLocks noGrp="1"/>
          </p:cNvSpPr>
          <p:nvPr>
            <p:ph type="body" sz="quarter" idx="12"/>
          </p:nvPr>
        </p:nvSpPr>
        <p:spPr>
          <a:xfrm>
            <a:off x="971550" y="1866900"/>
            <a:ext cx="7921625" cy="1418084"/>
          </a:xfrm>
        </p:spPr>
        <p:txBody>
          <a:bodyPr/>
          <a:lstStyle/>
          <a:p>
            <a:r>
              <a:rPr lang="es-CO" altLang="es-CO" dirty="0" smtClean="0">
                <a:latin typeface="Arial" charset="0"/>
                <a:cs typeface="Arial" charset="0"/>
              </a:rPr>
              <a:t>Uso de la tarjeta </a:t>
            </a:r>
            <a:r>
              <a:rPr lang="es-CO" altLang="es-CO" dirty="0" err="1" smtClean="0">
                <a:latin typeface="Arial" charset="0"/>
                <a:cs typeface="Arial" charset="0"/>
              </a:rPr>
              <a:t>Beaglebone</a:t>
            </a:r>
            <a:r>
              <a:rPr lang="es-CO" altLang="es-CO" dirty="0" smtClean="0">
                <a:latin typeface="Arial" charset="0"/>
                <a:cs typeface="Arial" charset="0"/>
              </a:rPr>
              <a:t> Black para vuelo en lazo abierto del </a:t>
            </a:r>
            <a:r>
              <a:rPr lang="es-CO" altLang="es-CO" dirty="0" err="1" smtClean="0">
                <a:latin typeface="Arial" charset="0"/>
                <a:cs typeface="Arial" charset="0"/>
              </a:rPr>
              <a:t>Drone</a:t>
            </a:r>
            <a:r>
              <a:rPr lang="es-CO" altLang="es-CO" dirty="0" smtClean="0">
                <a:latin typeface="Arial" charset="0"/>
                <a:cs typeface="Arial" charset="0"/>
              </a:rPr>
              <a:t> DJI </a:t>
            </a:r>
            <a:r>
              <a:rPr lang="es-CO" altLang="es-CO" dirty="0" err="1" smtClean="0">
                <a:latin typeface="Arial" charset="0"/>
                <a:cs typeface="Arial" charset="0"/>
              </a:rPr>
              <a:t>Phantom</a:t>
            </a:r>
            <a:endParaRPr lang="es-CO" altLang="es-CO" dirty="0" smtClean="0">
              <a:latin typeface="Arial" charset="0"/>
              <a:cs typeface="Arial" charset="0"/>
            </a:endParaRPr>
          </a:p>
          <a:p>
            <a:r>
              <a:rPr lang="es-CO" altLang="es-CO" dirty="0" smtClean="0">
                <a:latin typeface="Arial" charset="0"/>
                <a:cs typeface="Arial" charset="0"/>
              </a:rPr>
              <a:t>Reconocimiento de objetos mediante cámara utilizando algoritmos basados </a:t>
            </a:r>
            <a:r>
              <a:rPr lang="es-CO" altLang="es-CO" dirty="0" smtClean="0">
                <a:latin typeface="Arial" charset="0"/>
                <a:cs typeface="Arial" charset="0"/>
              </a:rPr>
              <a:t>en color </a:t>
            </a:r>
            <a:r>
              <a:rPr lang="es-CO" altLang="es-CO" smtClean="0">
                <a:latin typeface="Arial" charset="0"/>
                <a:cs typeface="Arial" charset="0"/>
              </a:rPr>
              <a:t>y forma.</a:t>
            </a:r>
            <a:endParaRPr lang="es-CO" altLang="es-CO" dirty="0" smtClean="0">
              <a:latin typeface="Arial" charset="0"/>
              <a:cs typeface="Arial" charset="0"/>
            </a:endParaRPr>
          </a:p>
        </p:txBody>
      </p:sp>
      <p:pic>
        <p:nvPicPr>
          <p:cNvPr id="2" name="Marcador de posición de imagen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8" t="8178" r="4061" b="8243"/>
          <a:stretch/>
        </p:blipFill>
        <p:spPr>
          <a:xfrm>
            <a:off x="5220072" y="3568052"/>
            <a:ext cx="3024336" cy="2423887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7236" b="963"/>
          <a:stretch/>
        </p:blipFill>
        <p:spPr>
          <a:xfrm>
            <a:off x="1547664" y="3501008"/>
            <a:ext cx="3078370" cy="2490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140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Tekton Pro Cond</vt:lpstr>
      <vt:lpstr>Tema de Office</vt:lpstr>
      <vt:lpstr>DISEÑO E IMPLEMENTACIÓN DE UNA PLATAFORMA ROBÓTICA PARA  NAVEGACIÓN DE DRONES EN INTERIORES CERRADOS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Jorge Luis Mayorga Taborda</cp:lastModifiedBy>
  <cp:revision>19</cp:revision>
  <dcterms:created xsi:type="dcterms:W3CDTF">2008-03-12T20:06:52Z</dcterms:created>
  <dcterms:modified xsi:type="dcterms:W3CDTF">2016-04-25T16:12:22Z</dcterms:modified>
</cp:coreProperties>
</file>