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0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CF50-D771-4B92-8AAE-1B8735D502A3}" type="datetimeFigureOut">
              <a:rPr lang="zh-TW" altLang="en-US" smtClean="0"/>
              <a:t>2022/3/26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E307F-1248-48DF-94F1-3E0AB8BEE1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102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CF50-D771-4B92-8AAE-1B8735D502A3}" type="datetimeFigureOut">
              <a:rPr lang="zh-TW" altLang="en-US" smtClean="0"/>
              <a:t>2022/3/26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E307F-1248-48DF-94F1-3E0AB8BEE1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510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CF50-D771-4B92-8AAE-1B8735D502A3}" type="datetimeFigureOut">
              <a:rPr lang="zh-TW" altLang="en-US" smtClean="0"/>
              <a:t>2022/3/26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E307F-1248-48DF-94F1-3E0AB8BEE18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9615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CF50-D771-4B92-8AAE-1B8735D502A3}" type="datetimeFigureOut">
              <a:rPr lang="zh-TW" altLang="en-US" smtClean="0"/>
              <a:t>2022/3/26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E307F-1248-48DF-94F1-3E0AB8BEE1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8444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CF50-D771-4B92-8AAE-1B8735D502A3}" type="datetimeFigureOut">
              <a:rPr lang="zh-TW" altLang="en-US" smtClean="0"/>
              <a:t>2022/3/26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E307F-1248-48DF-94F1-3E0AB8BEE18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5631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CF50-D771-4B92-8AAE-1B8735D502A3}" type="datetimeFigureOut">
              <a:rPr lang="zh-TW" altLang="en-US" smtClean="0"/>
              <a:t>2022/3/26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E307F-1248-48DF-94F1-3E0AB8BEE1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2018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CF50-D771-4B92-8AAE-1B8735D502A3}" type="datetimeFigureOut">
              <a:rPr lang="zh-TW" altLang="en-US" smtClean="0"/>
              <a:t>2022/3/26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E307F-1248-48DF-94F1-3E0AB8BEE1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884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CF50-D771-4B92-8AAE-1B8735D502A3}" type="datetimeFigureOut">
              <a:rPr lang="zh-TW" altLang="en-US" smtClean="0"/>
              <a:t>2022/3/26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E307F-1248-48DF-94F1-3E0AB8BEE1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7416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CF50-D771-4B92-8AAE-1B8735D502A3}" type="datetimeFigureOut">
              <a:rPr lang="zh-TW" altLang="en-US" smtClean="0"/>
              <a:t>2022/3/26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E307F-1248-48DF-94F1-3E0AB8BEE1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617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CF50-D771-4B92-8AAE-1B8735D502A3}" type="datetimeFigureOut">
              <a:rPr lang="zh-TW" altLang="en-US" smtClean="0"/>
              <a:t>2022/3/26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E307F-1248-48DF-94F1-3E0AB8BEE1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8651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CF50-D771-4B92-8AAE-1B8735D502A3}" type="datetimeFigureOut">
              <a:rPr lang="zh-TW" altLang="en-US" smtClean="0"/>
              <a:t>2022/3/26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E307F-1248-48DF-94F1-3E0AB8BEE1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540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CF50-D771-4B92-8AAE-1B8735D502A3}" type="datetimeFigureOut">
              <a:rPr lang="zh-TW" altLang="en-US" smtClean="0"/>
              <a:t>2022/3/26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E307F-1248-48DF-94F1-3E0AB8BEE1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0884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CF50-D771-4B92-8AAE-1B8735D502A3}" type="datetimeFigureOut">
              <a:rPr lang="zh-TW" altLang="en-US" smtClean="0"/>
              <a:t>2022/3/26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E307F-1248-48DF-94F1-3E0AB8BEE1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3127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CF50-D771-4B92-8AAE-1B8735D502A3}" type="datetimeFigureOut">
              <a:rPr lang="zh-TW" altLang="en-US" smtClean="0"/>
              <a:t>2022/3/26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E307F-1248-48DF-94F1-3E0AB8BEE1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0673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CF50-D771-4B92-8AAE-1B8735D502A3}" type="datetimeFigureOut">
              <a:rPr lang="zh-TW" altLang="en-US" smtClean="0"/>
              <a:t>2022/3/26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E307F-1248-48DF-94F1-3E0AB8BEE1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639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CF50-D771-4B92-8AAE-1B8735D502A3}" type="datetimeFigureOut">
              <a:rPr lang="zh-TW" altLang="en-US" smtClean="0"/>
              <a:t>2022/3/26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E307F-1248-48DF-94F1-3E0AB8BEE1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206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BCF50-D771-4B92-8AAE-1B8735D502A3}" type="datetimeFigureOut">
              <a:rPr lang="zh-TW" altLang="en-US" smtClean="0"/>
              <a:t>2022/3/26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6E307F-1248-48DF-94F1-3E0AB8BEE1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557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AEB2D9-E8ED-495C-BDBE-422C31CBD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1564" y="771381"/>
            <a:ext cx="6631709" cy="1011237"/>
          </a:xfrm>
        </p:spPr>
        <p:txBody>
          <a:bodyPr/>
          <a:lstStyle/>
          <a:p>
            <a:r>
              <a:rPr lang="zh-TW" altLang="en-US" dirty="0"/>
              <a:t>職種介紹 電腦修護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9F4507B-5061-4779-81CC-364FBB56F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67" b="93333" l="9778" r="89778">
                        <a14:foregroundMark x1="51111" y1="6667" x2="51111" y2="6667"/>
                        <a14:foregroundMark x1="48889" y1="89333" x2="47111" y2="89333"/>
                        <a14:foregroundMark x1="46222" y1="93333" x2="46222" y2="9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332" y="2724583"/>
            <a:ext cx="3362036" cy="3362036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83A8E81D-A8AE-48E9-BF07-48555388267B}"/>
              </a:ext>
            </a:extLst>
          </p:cNvPr>
          <p:cNvSpPr txBox="1"/>
          <p:nvPr/>
        </p:nvSpPr>
        <p:spPr>
          <a:xfrm>
            <a:off x="2678546" y="220334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第一站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98606951-F5E3-47E5-AC3C-D6B8F019BEC4}"/>
              </a:ext>
            </a:extLst>
          </p:cNvPr>
          <p:cNvGrpSpPr/>
          <p:nvPr/>
        </p:nvGrpSpPr>
        <p:grpSpPr>
          <a:xfrm>
            <a:off x="5614023" y="2286329"/>
            <a:ext cx="3771807" cy="3883272"/>
            <a:chOff x="6205150" y="2203346"/>
            <a:chExt cx="3771807" cy="3883272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8A2D9FA-6BCD-4B4A-99A6-A68F00E4C8A6}"/>
                </a:ext>
              </a:extLst>
            </p:cNvPr>
            <p:cNvSpPr/>
            <p:nvPr/>
          </p:nvSpPr>
          <p:spPr>
            <a:xfrm>
              <a:off x="6205150" y="2203346"/>
              <a:ext cx="3771807" cy="38002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C5AE95A-72F2-4C16-9177-D5039091B8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2848" y="2810205"/>
              <a:ext cx="3276413" cy="3276413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8756AE9-664B-47DE-86FB-33BB66969233}"/>
                </a:ext>
              </a:extLst>
            </p:cNvPr>
            <p:cNvSpPr txBox="1"/>
            <p:nvPr/>
          </p:nvSpPr>
          <p:spPr>
            <a:xfrm>
              <a:off x="7156341" y="2230509"/>
              <a:ext cx="1869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/>
                <a:t>第二站 今天重點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5181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0055BE-94CD-4A94-9013-E20B8DAB7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15" y="379802"/>
            <a:ext cx="8596668" cy="701964"/>
          </a:xfrm>
        </p:spPr>
        <p:txBody>
          <a:bodyPr>
            <a:normAutofit fontScale="90000"/>
          </a:bodyPr>
          <a:lstStyle/>
          <a:p>
            <a:r>
              <a:rPr lang="en-US" altLang="zh-TW" sz="3600" dirty="0"/>
              <a:t>MUC</a:t>
            </a:r>
            <a:r>
              <a:rPr lang="zh-TW" altLang="en-US" sz="3600" dirty="0"/>
              <a:t>是甚麼</a:t>
            </a:r>
            <a:br>
              <a:rPr lang="en-US" altLang="zh-TW" sz="3600" dirty="0"/>
            </a:br>
            <a:br>
              <a:rPr lang="en-US" altLang="zh-TW" sz="3600" b="1" dirty="0"/>
            </a:b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B3979C-D75B-4AEC-811D-BFF2D37A9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372" y="908952"/>
            <a:ext cx="8368177" cy="2520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單晶片，全稱單晶片微電腦，又稱微控制器單元，是把中央處理器、儲存器、定時</a:t>
            </a:r>
            <a:r>
              <a:rPr lang="en-US" altLang="zh-TW" sz="24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zh-TW" altLang="en-US" sz="24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計數器、各種輸入輸出介面等都整合在一塊積體電路晶片上的微型計算機。與應用在個人電腦中的通用型微處理器相比，它更強調自供應和節約成本。它的最大優點是體積小，可放在儀表內部，但儲存量小，輸入輸出介面簡單，功能較低。</a:t>
            </a:r>
            <a:endParaRPr lang="en-US" altLang="zh-TW" sz="2400" dirty="0">
              <a:solidFill>
                <a:schemeClr val="tx1"/>
              </a:solidFill>
            </a:endParaRPr>
          </a:p>
        </p:txBody>
      </p:sp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F651FCD5-FF9D-4411-9CFF-E1CBD569E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6738" y1="24805" x2="56738" y2="248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65" y="3647633"/>
            <a:ext cx="2963915" cy="2963915"/>
          </a:xfrm>
          <a:prstGeom prst="rect">
            <a:avLst/>
          </a:prstGeom>
        </p:spPr>
      </p:pic>
      <p:pic>
        <p:nvPicPr>
          <p:cNvPr id="1026" name="Picture 2" descr="Tv Icon illustration design-插圖素材[28936145] - PIXTA圖庫">
            <a:extLst>
              <a:ext uri="{FF2B5EF4-FFF2-40B4-BE49-F238E27FC236}">
                <a16:creationId xmlns:a16="http://schemas.microsoft.com/office/drawing/2014/main" id="{92AE45A6-EFBA-46BF-B6CF-BE4095654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2727" y1="34934" x2="12727" y2="34934"/>
                        <a14:foregroundMark x1="14091" y1="30131" x2="15909" y2="58515"/>
                        <a14:foregroundMark x1="15909" y1="58515" x2="44091" y2="67249"/>
                        <a14:foregroundMark x1="44091" y1="67249" x2="77273" y2="67686"/>
                        <a14:foregroundMark x1="77273" y1="67686" x2="87727" y2="32751"/>
                        <a14:foregroundMark x1="87727" y1="32751" x2="48182" y2="23581"/>
                        <a14:foregroundMark x1="48182" y1="23581" x2="14545" y2="24454"/>
                        <a14:foregroundMark x1="34091" y1="74236" x2="65909" y2="72052"/>
                        <a14:foregroundMark x1="65909" y1="72052" x2="66364" y2="72052"/>
                        <a14:foregroundMark x1="57273" y1="72926" x2="65909" y2="72489"/>
                        <a14:foregroundMark x1="48636" y1="72052" x2="48636" y2="72052"/>
                        <a14:foregroundMark x1="51364" y1="68122" x2="51364" y2="681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023" y="3958150"/>
            <a:ext cx="2839772" cy="296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矢量微波爐圖標EPS圖案素材免費下載- 尺寸300 × 300px - 圖形ID450044785 - Lovepik">
            <a:extLst>
              <a:ext uri="{FF2B5EF4-FFF2-40B4-BE49-F238E27FC236}">
                <a16:creationId xmlns:a16="http://schemas.microsoft.com/office/drawing/2014/main" id="{0C37D2B1-3F3D-436C-ACEF-D683C1D98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070" y="3739517"/>
            <a:ext cx="3068039" cy="3068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098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26CCED-099C-448A-B37C-FF55FF1FF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Arduino </a:t>
            </a:r>
            <a:r>
              <a:rPr lang="zh-TW" altLang="en-US" dirty="0"/>
              <a:t>架構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BB338F9-5696-4C59-A5A0-AFD4F2A520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8648"/>
          <a:stretch/>
        </p:blipFill>
        <p:spPr>
          <a:xfrm>
            <a:off x="877715" y="2770889"/>
            <a:ext cx="5151254" cy="2686936"/>
          </a:xfr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26018FDA-7198-4DA0-B4CB-28041CF90FD9}"/>
              </a:ext>
            </a:extLst>
          </p:cNvPr>
          <p:cNvSpPr txBox="1"/>
          <p:nvPr/>
        </p:nvSpPr>
        <p:spPr>
          <a:xfrm>
            <a:off x="877715" y="1570560"/>
            <a:ext cx="3722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是使用</a:t>
            </a:r>
            <a:r>
              <a:rPr lang="en-US" altLang="zh-TW" sz="2400" dirty="0"/>
              <a:t>C++</a:t>
            </a:r>
          </a:p>
          <a:p>
            <a:r>
              <a:rPr lang="en-US" altLang="zh-TW" sz="2400" dirty="0"/>
              <a:t>Setup </a:t>
            </a:r>
            <a:r>
              <a:rPr lang="zh-TW" altLang="en-US" sz="2400" dirty="0"/>
              <a:t>設定初始腳位設定</a:t>
            </a:r>
            <a:endParaRPr lang="en-US" altLang="zh-TW" sz="2400" dirty="0"/>
          </a:p>
          <a:p>
            <a:r>
              <a:rPr lang="en-US" altLang="zh-TW" sz="2400" dirty="0"/>
              <a:t>Loop </a:t>
            </a:r>
            <a:r>
              <a:rPr lang="zh-TW" altLang="en-US" sz="2400" dirty="0"/>
              <a:t>持續地跑回圈</a:t>
            </a:r>
          </a:p>
        </p:txBody>
      </p:sp>
    </p:spTree>
    <p:extLst>
      <p:ext uri="{BB962C8B-B14F-4D97-AF65-F5344CB8AC3E}">
        <p14:creationId xmlns:p14="http://schemas.microsoft.com/office/powerpoint/2010/main" val="1974957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0A34A4-80A1-42A4-A141-E3DDDCF42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14375"/>
            <a:ext cx="8596668" cy="790575"/>
          </a:xfrm>
        </p:spPr>
        <p:txBody>
          <a:bodyPr/>
          <a:lstStyle/>
          <a:p>
            <a:r>
              <a:rPr lang="zh-TW" altLang="en-US" dirty="0"/>
              <a:t>開始寫</a:t>
            </a:r>
            <a:r>
              <a:rPr lang="en-US" altLang="zh-TW" dirty="0"/>
              <a:t>Arduino</a:t>
            </a:r>
            <a:r>
              <a:rPr lang="zh-TW" altLang="en-US" dirty="0"/>
              <a:t> </a:t>
            </a:r>
            <a:r>
              <a:rPr lang="en-US" altLang="zh-TW" dirty="0"/>
              <a:t>led</a:t>
            </a:r>
            <a:r>
              <a:rPr lang="zh-TW" altLang="en-US" dirty="0"/>
              <a:t>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5DA56E-4489-43EF-9352-D6909D1CA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46264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pinMod</a:t>
            </a:r>
            <a:r>
              <a:rPr lang="en-US" altLang="zh-TW" dirty="0"/>
              <a:t>(</a:t>
            </a:r>
            <a:r>
              <a:rPr lang="en-US" altLang="zh-TW" dirty="0" err="1"/>
              <a:t>pin,OUTPUT</a:t>
            </a:r>
            <a:r>
              <a:rPr lang="en-US" altLang="zh-TW" dirty="0"/>
              <a:t>/INPUT);</a:t>
            </a:r>
          </a:p>
          <a:p>
            <a:r>
              <a:rPr lang="en-US" altLang="zh-TW" dirty="0" err="1"/>
              <a:t>digitalWrite</a:t>
            </a:r>
            <a:r>
              <a:rPr lang="en-US" altLang="zh-TW" dirty="0"/>
              <a:t>(pin,1/0/HIGH/LOW);</a:t>
            </a:r>
          </a:p>
          <a:p>
            <a:r>
              <a:rPr lang="en-US" altLang="zh-TW" dirty="0"/>
              <a:t>Delay(time) </a:t>
            </a:r>
            <a:r>
              <a:rPr lang="zh-TW" altLang="en-US" dirty="0"/>
              <a:t>單位</a:t>
            </a:r>
            <a:r>
              <a:rPr lang="en-US" altLang="zh-TW" dirty="0"/>
              <a:t>MS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題目</a:t>
            </a:r>
            <a:r>
              <a:rPr lang="en-US" altLang="zh-TW" dirty="0"/>
              <a:t>:</a:t>
            </a:r>
            <a:r>
              <a:rPr lang="zh-TW" altLang="en-US" dirty="0"/>
              <a:t>讓利用</a:t>
            </a:r>
            <a:r>
              <a:rPr lang="en-US" altLang="zh-TW" dirty="0"/>
              <a:t>delay</a:t>
            </a:r>
            <a:r>
              <a:rPr lang="zh-TW" altLang="en-US" dirty="0"/>
              <a:t>讓</a:t>
            </a:r>
            <a:r>
              <a:rPr lang="en-US" altLang="zh-TW" dirty="0"/>
              <a:t>led</a:t>
            </a:r>
            <a:r>
              <a:rPr lang="zh-TW" altLang="en-US" dirty="0"/>
              <a:t>閃爍</a:t>
            </a:r>
            <a:endParaRPr lang="en-US" altLang="zh-TW" dirty="0"/>
          </a:p>
          <a:p>
            <a:r>
              <a:rPr lang="zh-TW" altLang="en-US" dirty="0"/>
              <a:t>挑戰題</a:t>
            </a:r>
            <a:r>
              <a:rPr lang="en-US" altLang="zh-TW" dirty="0"/>
              <a:t>:</a:t>
            </a:r>
            <a:r>
              <a:rPr lang="zh-TW" altLang="en-US" dirty="0"/>
              <a:t>調整</a:t>
            </a:r>
            <a:r>
              <a:rPr lang="en-US" altLang="zh-TW" dirty="0"/>
              <a:t>led</a:t>
            </a:r>
            <a:r>
              <a:rPr lang="zh-TW" altLang="en-US" dirty="0"/>
              <a:t>亮度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09501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1E2690-C969-446D-8999-38C4827D0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開始寫</a:t>
            </a:r>
            <a:r>
              <a:rPr lang="en-US" altLang="zh-TW" dirty="0"/>
              <a:t>Arduino</a:t>
            </a:r>
            <a:r>
              <a:rPr lang="zh-TW" altLang="en-US" dirty="0"/>
              <a:t> </a:t>
            </a:r>
            <a:r>
              <a:rPr lang="en-US" altLang="zh-TW" dirty="0"/>
              <a:t>Serial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B597D9-739B-42BD-93AE-1B90F83CA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1125"/>
            <a:ext cx="8596668" cy="46602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2800" dirty="0"/>
              <a:t>Debug </a:t>
            </a:r>
            <a:r>
              <a:rPr lang="zh-TW" altLang="en-US" sz="2800" dirty="0"/>
              <a:t>工具</a:t>
            </a:r>
            <a:endParaRPr lang="en-US" altLang="zh-TW" dirty="0"/>
          </a:p>
          <a:p>
            <a:r>
              <a:rPr lang="en-US" altLang="zh-TW" dirty="0" err="1"/>
              <a:t>Serial.begin</a:t>
            </a:r>
            <a:r>
              <a:rPr lang="en-US" altLang="zh-TW" dirty="0"/>
              <a:t>(9600);</a:t>
            </a:r>
          </a:p>
          <a:p>
            <a:r>
              <a:rPr lang="en-US" altLang="zh-TW" dirty="0" err="1"/>
              <a:t>Serial.read</a:t>
            </a:r>
            <a:r>
              <a:rPr lang="en-US" altLang="zh-TW" dirty="0"/>
              <a:t>();</a:t>
            </a:r>
          </a:p>
          <a:p>
            <a:r>
              <a:rPr lang="en-US" altLang="zh-TW" dirty="0" err="1"/>
              <a:t>Serial.print</a:t>
            </a:r>
            <a:r>
              <a:rPr lang="en-US" altLang="zh-TW" dirty="0"/>
              <a:t>(); </a:t>
            </a:r>
            <a:r>
              <a:rPr lang="zh-TW" altLang="en-US" dirty="0"/>
              <a:t>                             </a:t>
            </a:r>
            <a:r>
              <a:rPr lang="en-US" altLang="zh-TW" dirty="0"/>
              <a:t>				</a:t>
            </a:r>
            <a:r>
              <a:rPr lang="en-US" altLang="zh-TW" sz="1800" dirty="0" err="1"/>
              <a:t>Serial.println</a:t>
            </a:r>
            <a:r>
              <a:rPr lang="en-US" altLang="zh-TW" sz="1800" dirty="0"/>
              <a:t>();</a:t>
            </a:r>
          </a:p>
          <a:p>
            <a:endParaRPr lang="en-US" altLang="zh-TW" dirty="0"/>
          </a:p>
          <a:p>
            <a:endParaRPr lang="en-US" altLang="zh-TW" sz="1800" dirty="0"/>
          </a:p>
          <a:p>
            <a:endParaRPr lang="en-US" altLang="zh-TW" dirty="0"/>
          </a:p>
          <a:p>
            <a:endParaRPr lang="en-US" altLang="zh-TW" sz="1800" dirty="0"/>
          </a:p>
          <a:p>
            <a:endParaRPr lang="en-US" altLang="zh-TW" dirty="0"/>
          </a:p>
          <a:p>
            <a:endParaRPr lang="en-US" altLang="zh-TW" sz="1800" dirty="0"/>
          </a:p>
          <a:p>
            <a:endParaRPr lang="en-US" altLang="zh-TW" dirty="0"/>
          </a:p>
          <a:p>
            <a:r>
              <a:rPr lang="zh-TW" altLang="en-US" sz="1800" dirty="0"/>
              <a:t>列印出三角形高度為四的</a:t>
            </a:r>
            <a:endParaRPr lang="en-US" altLang="zh-TW" sz="1800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BDEFAB8-7494-4733-99D2-388C491D4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502" y="3047256"/>
            <a:ext cx="5149147" cy="233123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7DB6B26-3536-412B-9D2F-2FBE2842F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993" y="2971056"/>
            <a:ext cx="4895850" cy="227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542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4D2208-F2C2-4F01-AC77-708E99E3C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血氧機原理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9D4D510-43F5-4C40-9E2A-01ED7DA643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7037" y="1643917"/>
            <a:ext cx="8596312" cy="3283684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16D541D-5D8F-44A7-8EBF-558B414149EA}"/>
              </a:ext>
            </a:extLst>
          </p:cNvPr>
          <p:cNvSpPr txBox="1"/>
          <p:nvPr/>
        </p:nvSpPr>
        <p:spPr>
          <a:xfrm>
            <a:off x="1017037" y="1390261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MAX30102</a:t>
            </a:r>
            <a:r>
              <a:rPr lang="zh-TW" altLang="en-US" dirty="0"/>
              <a:t>內部電路</a:t>
            </a:r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D3898CB-EE02-4DD9-978B-4C3E4914DD77}"/>
              </a:ext>
            </a:extLst>
          </p:cNvPr>
          <p:cNvSpPr txBox="1"/>
          <p:nvPr/>
        </p:nvSpPr>
        <p:spPr>
          <a:xfrm>
            <a:off x="1017038" y="5029417"/>
            <a:ext cx="85241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MAX30102</a:t>
            </a:r>
            <a:r>
              <a:rPr lang="zh-TW" altLang="en-US" dirty="0"/>
              <a:t>原理</a:t>
            </a:r>
            <a:endParaRPr lang="en-US" altLang="zh-TW" dirty="0"/>
          </a:p>
          <a:p>
            <a:r>
              <a:rPr lang="zh-TW" alt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芯片可分為兩部分，一部分為模擬信號採集電路，通過</a:t>
            </a:r>
            <a:r>
              <a:rPr lang="en-US" altLang="zh-TW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RED</a:t>
            </a:r>
            <a:r>
              <a:rPr lang="zh-TW" alt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和</a:t>
            </a:r>
            <a:r>
              <a:rPr lang="en-US" altLang="zh-TW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IR</a:t>
            </a:r>
            <a:r>
              <a:rPr lang="zh-TW" alt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燈發出特定波長的光，採集人體反射回來的光，經過</a:t>
            </a:r>
            <a:r>
              <a:rPr lang="en-US" altLang="zh-TW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PD</a:t>
            </a:r>
            <a:r>
              <a:rPr lang="zh-TW" alt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管將光信號轉化為電信號，最終通過</a:t>
            </a:r>
            <a:r>
              <a:rPr lang="en-US" altLang="zh-TW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18bit ADC</a:t>
            </a:r>
            <a:r>
              <a:rPr lang="zh-TW" alt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轉換器轉化為數字信號。 第二部分為數字處理電路，將</a:t>
            </a:r>
            <a:r>
              <a:rPr lang="en-US" altLang="zh-TW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ADC</a:t>
            </a:r>
            <a:r>
              <a:rPr lang="zh-TW" alt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轉換出來的原始數據進行濾波處理後放置於緩衝區內；單片機通過</a:t>
            </a:r>
            <a:r>
              <a:rPr lang="en-US" altLang="zh-TW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IIC</a:t>
            </a:r>
            <a:r>
              <a:rPr lang="zh-TW" alt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接口讀寫芯片內部寄存器，讀取出相應的數據；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42668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8F6B49-2BD2-4C47-BBA0-868F5B475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實作血氧機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515346-A285-4B49-810F-A3320E651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0411914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105</TotalTime>
  <Words>306</Words>
  <Application>Microsoft Office PowerPoint</Application>
  <PresentationFormat>寬螢幕</PresentationFormat>
  <Paragraphs>35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arial</vt:lpstr>
      <vt:lpstr>arial</vt:lpstr>
      <vt:lpstr>Roboto</vt:lpstr>
      <vt:lpstr>Trebuchet MS</vt:lpstr>
      <vt:lpstr>Wingdings 3</vt:lpstr>
      <vt:lpstr>多面向</vt:lpstr>
      <vt:lpstr>職種介紹 電腦修護</vt:lpstr>
      <vt:lpstr>MUC是甚麼  </vt:lpstr>
      <vt:lpstr>Arduino 架構</vt:lpstr>
      <vt:lpstr>開始寫Arduino led練習</vt:lpstr>
      <vt:lpstr>開始寫Arduino Serial</vt:lpstr>
      <vt:lpstr>血氧機原理</vt:lpstr>
      <vt:lpstr>實作血氧機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職種介紹 電腦修護</dc:title>
  <dc:creator>何國琳</dc:creator>
  <cp:lastModifiedBy>何國琳</cp:lastModifiedBy>
  <cp:revision>3</cp:revision>
  <dcterms:created xsi:type="dcterms:W3CDTF">2022-03-25T17:14:35Z</dcterms:created>
  <dcterms:modified xsi:type="dcterms:W3CDTF">2022-03-25T19:21:14Z</dcterms:modified>
</cp:coreProperties>
</file>