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9"/>
  </p:notesMasterIdLst>
  <p:sldIdLst>
    <p:sldId id="265" r:id="rId2"/>
    <p:sldId id="257" r:id="rId3"/>
    <p:sldId id="262" r:id="rId4"/>
    <p:sldId id="263" r:id="rId5"/>
    <p:sldId id="264" r:id="rId6"/>
    <p:sldId id="260" r:id="rId7"/>
    <p:sldId id="261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450E19-55B6-4FB3-BABE-3B2FED77E707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3D3412-7793-41CE-A4B8-4DD99C3C1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9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D035314-D401-4A09-9A88-BCE5F311527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AD6FAFF-FEFF-4233-B96C-E5EA07693EB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61722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61722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Disaster Recovery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Lecture-7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239000" cy="4389120"/>
          </a:xfrm>
        </p:spPr>
        <p:txBody>
          <a:bodyPr/>
          <a:lstStyle/>
          <a:p>
            <a:r>
              <a:rPr lang="en-US" b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Disaster </a:t>
            </a:r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Recovery</a:t>
            </a:r>
          </a:p>
          <a:p>
            <a:pPr lvl="1"/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Rom Monitor</a:t>
            </a:r>
          </a:p>
          <a:p>
            <a:pPr lvl="1"/>
            <a:r>
              <a:rPr lang="en-US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Cisco Router’s Password Recovery</a:t>
            </a:r>
          </a:p>
          <a:p>
            <a:endParaRPr lang="en-US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Disaster Recovery – ROM Monitor</a:t>
            </a:r>
            <a:endParaRPr lang="en-US" sz="3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ROM Monitor is very helpful in recovering from emergency failures such as: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Password recovery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Upload new IOS into router with </a:t>
            </a:r>
            <a:r>
              <a:rPr lang="en-GB" dirty="0" smtClean="0">
                <a:solidFill>
                  <a:srgbClr val="000000"/>
                </a:solidFill>
              </a:rPr>
              <a:t>No </a:t>
            </a:r>
            <a:r>
              <a:rPr lang="en-GB" dirty="0">
                <a:solidFill>
                  <a:srgbClr val="000000"/>
                </a:solidFill>
              </a:rPr>
              <a:t>IOS installed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Selecting a boot source and default boot filename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Set console terminal baud rate to upload new IOS quicker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Load operating software from ROM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Enable booting from a TFTP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Getting to the ROM Monitor</a:t>
            </a:r>
            <a:endParaRPr lang="en-US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0000"/>
                </a:solidFill>
              </a:rPr>
              <a:t>Windows using HyperTerminal for the console session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Ctrl-Break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FreeBSD/UNIX using Tip for the console session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&lt;Enter&gt;, then  ~# OR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 Ctrl-], then Break or Ctrl-C</a:t>
            </a:r>
          </a:p>
          <a:p>
            <a:pPr lvl="1"/>
            <a:endParaRPr lang="en-GB" sz="2000" dirty="0">
              <a:solidFill>
                <a:srgbClr val="000000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</a:rPr>
              <a:t>Linux using </a:t>
            </a:r>
            <a:r>
              <a:rPr lang="en-GB" sz="2400" dirty="0" err="1">
                <a:solidFill>
                  <a:srgbClr val="000000"/>
                </a:solidFill>
              </a:rPr>
              <a:t>Minicom</a:t>
            </a:r>
            <a:r>
              <a:rPr lang="en-GB" sz="2400" dirty="0">
                <a:solidFill>
                  <a:srgbClr val="000000"/>
                </a:solidFill>
              </a:rPr>
              <a:t> for the console session</a:t>
            </a:r>
          </a:p>
          <a:p>
            <a:pPr lvl="1"/>
            <a:r>
              <a:rPr lang="en-GB" sz="2000" dirty="0">
                <a:solidFill>
                  <a:srgbClr val="000000"/>
                </a:solidFill>
              </a:rPr>
              <a:t>Ctrl-A F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Disaster Recovery:</a:t>
            </a:r>
            <a:b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How to Recover a Lost Password</a:t>
            </a:r>
            <a:endParaRPr lang="en-US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Connect your PC’s serial port to the router’s console port</a:t>
            </a:r>
          </a:p>
          <a:p>
            <a:r>
              <a:rPr lang="en-GB">
                <a:solidFill>
                  <a:srgbClr val="000000"/>
                </a:solidFill>
              </a:rPr>
              <a:t>Configure your PC’s serial port:</a:t>
            </a:r>
          </a:p>
          <a:p>
            <a:pPr lvl="1"/>
            <a:endParaRPr lang="en-GB">
              <a:solidFill>
                <a:srgbClr val="000000"/>
              </a:solidFill>
            </a:endParaRPr>
          </a:p>
          <a:p>
            <a:pPr lvl="1"/>
            <a:r>
              <a:rPr lang="en-GB">
                <a:solidFill>
                  <a:srgbClr val="000000"/>
                </a:solidFill>
              </a:rPr>
              <a:t> 9600 baud rate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 No parity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 8 data bits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 1 stop bit</a:t>
            </a:r>
          </a:p>
          <a:p>
            <a:pPr lvl="1"/>
            <a:r>
              <a:rPr lang="en-GB">
                <a:solidFill>
                  <a:srgbClr val="000000"/>
                </a:solidFill>
              </a:rPr>
              <a:t> No flow control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686800" cy="1143000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Disaster Recovery:</a:t>
            </a:r>
            <a:br>
              <a:rPr lang="en-GB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2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How to Recover a Lost Password</a:t>
            </a:r>
            <a:endParaRPr lang="en-US" sz="2800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Your configuration register should be 0x2102; use “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show version</a:t>
            </a:r>
            <a:r>
              <a:rPr lang="en-GB" dirty="0">
                <a:solidFill>
                  <a:srgbClr val="000000"/>
                </a:solidFill>
              </a:rPr>
              <a:t>” command to check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Reboot the router and apply the Break-sequence within 60 seconds of powering the router, to put it into ROMMON mode</a:t>
            </a:r>
          </a:p>
          <a:p>
            <a:pPr lvl="1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Rommon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1&gt;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confreg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0x2142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Rommon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2&gt;reset</a:t>
            </a:r>
          </a:p>
          <a:p>
            <a:pPr lvl="1">
              <a:lnSpc>
                <a:spcPct val="90000"/>
              </a:lnSpc>
            </a:pPr>
            <a:endParaRPr lang="en-GB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000000"/>
                </a:solidFill>
              </a:rPr>
              <a:t>Router reboots, </a:t>
            </a:r>
            <a:r>
              <a:rPr lang="en-GB" dirty="0" smtClean="0">
                <a:solidFill>
                  <a:srgbClr val="000000"/>
                </a:solidFill>
              </a:rPr>
              <a:t>bypassing </a:t>
            </a:r>
            <a:r>
              <a:rPr lang="en-GB" dirty="0" err="1" smtClean="0">
                <a:solidFill>
                  <a:srgbClr val="000000"/>
                </a:solidFill>
              </a:rPr>
              <a:t>startup-config</a:t>
            </a:r>
            <a:r>
              <a:rPr lang="en-GB" smtClean="0">
                <a:solidFill>
                  <a:srgbClr val="000000"/>
                </a:solidFill>
              </a:rPr>
              <a:t> file (NVRAM)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Disaster Recovery:</a:t>
            </a:r>
            <a:b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GB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How to Recover a Lost Password</a:t>
            </a:r>
            <a:endParaRPr lang="en-US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8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Type Ctrl-C to exit Setup mode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GB" sz="20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Router&gt;enable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Router#conf m </a:t>
            </a:r>
            <a:r>
              <a:rPr lang="en-GB" sz="2000">
                <a:solidFill>
                  <a:srgbClr val="000000"/>
                </a:solidFill>
                <a:cs typeface="Courier New" pitchFamily="49" charset="0"/>
              </a:rPr>
              <a:t>OR</a:t>
            </a: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copy start run </a:t>
            </a:r>
            <a:r>
              <a:rPr lang="en-GB" sz="2000">
                <a:solidFill>
                  <a:srgbClr val="000000"/>
                </a:solidFill>
                <a:cs typeface="Courier New" pitchFamily="49" charset="0"/>
              </a:rPr>
              <a:t>(only!!!)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Router#show running </a:t>
            </a:r>
            <a:r>
              <a:rPr lang="en-GB" sz="2000">
                <a:solidFill>
                  <a:srgbClr val="000000"/>
                </a:solidFill>
                <a:cs typeface="Courier New" pitchFamily="49" charset="0"/>
              </a:rPr>
              <a:t>OR</a:t>
            </a: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write terminal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Router#conf 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Router(config)enable secret forgotten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Router(config)int e0/0…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Router(config-if)no shut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Router(config)config-register 0x2102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Router(config)Ctrl-Z or end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Router#copy run start </a:t>
            </a:r>
            <a:r>
              <a:rPr lang="en-GB" sz="2000">
                <a:solidFill>
                  <a:srgbClr val="000000"/>
                </a:solidFill>
                <a:cs typeface="Courier New" pitchFamily="49" charset="0"/>
              </a:rPr>
              <a:t>OR</a:t>
            </a: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write memory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Router#reload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324</TotalTime>
  <Words>263</Words>
  <Application>Microsoft Office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SimSun</vt:lpstr>
      <vt:lpstr>Arial</vt:lpstr>
      <vt:lpstr>Calibri</vt:lpstr>
      <vt:lpstr>Courier New</vt:lpstr>
      <vt:lpstr>Verdana</vt:lpstr>
      <vt:lpstr>Wingdings</vt:lpstr>
      <vt:lpstr>cisco</vt:lpstr>
      <vt:lpstr>CCNA  (200-125)</vt:lpstr>
      <vt:lpstr>Lecture-7 Overview</vt:lpstr>
      <vt:lpstr>Disaster Recovery – ROM Monitor</vt:lpstr>
      <vt:lpstr>Getting to the ROM Monitor</vt:lpstr>
      <vt:lpstr>Disaster Recovery: How to Recover a Lost Password</vt:lpstr>
      <vt:lpstr>Disaster Recovery: How to Recover a Lost Password</vt:lpstr>
      <vt:lpstr>Disaster Recovery: How to Recover a Lost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Networking</dc:title>
  <dc:creator>MNA</dc:creator>
  <cp:lastModifiedBy>Muhammad Naeem Awan</cp:lastModifiedBy>
  <cp:revision>113</cp:revision>
  <dcterms:created xsi:type="dcterms:W3CDTF">2006-08-16T00:00:00Z</dcterms:created>
  <dcterms:modified xsi:type="dcterms:W3CDTF">2019-03-22T04:01:24Z</dcterms:modified>
</cp:coreProperties>
</file>