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9"/>
  </p:notesMasterIdLst>
  <p:sldIdLst>
    <p:sldId id="263" r:id="rId2"/>
    <p:sldId id="257" r:id="rId3"/>
    <p:sldId id="259" r:id="rId4"/>
    <p:sldId id="260" r:id="rId5"/>
    <p:sldId id="261" r:id="rId6"/>
    <p:sldId id="262" r:id="rId7"/>
    <p:sldId id="265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450E19-55B6-4FB3-BABE-3B2FED77E707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23D3412-7793-41CE-A4B8-4DD99C3C1A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D3412-7793-41CE-A4B8-4DD99C3C1A8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3D035314-D401-4A09-9A88-BCE5F311527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18375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837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95400"/>
            <a:ext cx="38100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1AD6FAFF-FEFF-4233-B96C-E5EA07693EB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272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18272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57400"/>
            <a:ext cx="6172200" cy="1894362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(200-125)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6172200" cy="13716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Backup &amp; Recovery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3095625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 </a:t>
            </a:r>
            <a:r>
              <a:rPr lang="en-US" sz="3600" b="1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2390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TFTP Server</a:t>
            </a:r>
          </a:p>
          <a:p>
            <a:r>
              <a:rPr lang="en-US" dirty="0" smtClean="0"/>
              <a:t>Cisco Router/Switch’s Backup</a:t>
            </a:r>
          </a:p>
          <a:p>
            <a:r>
              <a:rPr lang="en-US" dirty="0" smtClean="0"/>
              <a:t>Cisco Router/Switch’s Upgrading/Recovery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52400" y="838200"/>
            <a:ext cx="891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TFTP(Trivial File Transfer Protocol)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2400" y="2133600"/>
            <a:ext cx="8915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/>
              <a:t>TFTP Server allows you to take backup, upload and save your  IOS Image and current configuration on  it.  </a:t>
            </a:r>
            <a:endParaRPr lang="en-US" sz="2400" dirty="0" smtClean="0"/>
          </a:p>
          <a:p>
            <a:pPr marL="457200" indent="-457200" algn="just">
              <a:spcBef>
                <a:spcPct val="500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dirty="0" smtClean="0"/>
              <a:t>TFTP Server </a:t>
            </a:r>
            <a:r>
              <a:rPr lang="en-US" sz="2400" dirty="0"/>
              <a:t>is a software program of  1.3Mb. This should be installed on that TFTP server i.e., (Personnel Computer).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/>
              <a:t> 	C</a:t>
            </a:r>
            <a:r>
              <a:rPr lang="en-US" sz="2400" dirty="0"/>
              <a:t>:\Program files\cisco systems\cisco </a:t>
            </a:r>
            <a:r>
              <a:rPr lang="en-US" sz="2400" dirty="0" smtClean="0"/>
              <a:t>TFTP</a:t>
            </a:r>
          </a:p>
          <a:p>
            <a:pPr algn="just">
              <a:spcBef>
                <a:spcPct val="50000"/>
              </a:spcBef>
            </a:pPr>
            <a:endParaRPr lang="en-US" sz="2400" dirty="0" smtClean="0"/>
          </a:p>
          <a:p>
            <a:pPr marL="457200" indent="-4572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400" b="1" i="1" dirty="0" smtClean="0"/>
              <a:t>Note: </a:t>
            </a:r>
            <a:r>
              <a:rPr lang="en-US" sz="2400" i="1" dirty="0" smtClean="0"/>
              <a:t>Always while taking Backup or Restoration TFTP software should  execute on  that particular computer.</a:t>
            </a:r>
          </a:p>
          <a:p>
            <a:pPr algn="just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7620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dirty="0"/>
              <a:t>Backup Sources :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33400" y="1828800"/>
            <a:ext cx="8915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Through Telnet Session.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Through Console Session.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800" dirty="0"/>
              <a:t>Through </a:t>
            </a:r>
            <a:r>
              <a:rPr lang="en-US" sz="2800" dirty="0" err="1"/>
              <a:t>Auxillary</a:t>
            </a:r>
            <a:r>
              <a:rPr lang="en-US" sz="2800" dirty="0"/>
              <a:t> Port (Remote Session)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04800" y="817602"/>
            <a:ext cx="7239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u="sng" dirty="0"/>
              <a:t>Backup of IOS Image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554540"/>
            <a:ext cx="8610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Router#Copy</a:t>
            </a:r>
            <a:r>
              <a:rPr lang="en-US" sz="2400" dirty="0"/>
              <a:t> Flash:(Press Tab key)  </a:t>
            </a:r>
            <a:r>
              <a:rPr lang="en-US" sz="2400" dirty="0" err="1"/>
              <a:t>Tftp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Address or name of the remote host [ ]? (</a:t>
            </a:r>
            <a:r>
              <a:rPr lang="en-US" sz="2400" dirty="0" err="1"/>
              <a:t>Ip</a:t>
            </a:r>
            <a:r>
              <a:rPr lang="en-US" sz="2400" dirty="0"/>
              <a:t> address of </a:t>
            </a:r>
            <a:r>
              <a:rPr lang="en-US" sz="2400" dirty="0" err="1"/>
              <a:t>tftp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Destination file name [ ] ? (Press enter key or a name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6324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22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u="sng" dirty="0"/>
              <a:t>Backup of Configuration</a:t>
            </a:r>
          </a:p>
        </p:txBody>
      </p:sp>
      <p:sp>
        <p:nvSpPr>
          <p:cNvPr id="56325" name="Text Box 14"/>
          <p:cNvSpPr txBox="1">
            <a:spLocks noChangeArrowheads="1"/>
          </p:cNvSpPr>
          <p:nvPr/>
        </p:nvSpPr>
        <p:spPr bwMode="auto">
          <a:xfrm>
            <a:off x="457200" y="4373940"/>
            <a:ext cx="8686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Router#Copy</a:t>
            </a:r>
            <a:r>
              <a:rPr lang="en-US" sz="2400" dirty="0"/>
              <a:t> </a:t>
            </a:r>
            <a:r>
              <a:rPr lang="en-US" sz="2400" dirty="0" smtClean="0"/>
              <a:t>Startup-</a:t>
            </a:r>
            <a:r>
              <a:rPr lang="en-US" sz="2400" dirty="0" err="1" smtClean="0"/>
              <a:t>config</a:t>
            </a:r>
            <a:r>
              <a:rPr lang="en-US" sz="2400" dirty="0" smtClean="0"/>
              <a:t>:  </a:t>
            </a:r>
            <a:r>
              <a:rPr lang="en-US" sz="2400" dirty="0"/>
              <a:t>Tftp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Address or name of the remote host [ ]? (Ip address of tftp)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Destination file name [ ] ? (Give a name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371600" y="665202"/>
            <a:ext cx="5715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/>
              <a:t>      </a:t>
            </a:r>
            <a:r>
              <a:rPr lang="en-US" sz="3000" b="1" u="sng" dirty="0"/>
              <a:t>Upgrading IOS Image</a:t>
            </a:r>
            <a:endParaRPr lang="en-US" sz="3000" dirty="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1245513"/>
            <a:ext cx="8305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1" dirty="0"/>
              <a:t>Note: This process can only be done by Console Session.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3400" y="1671221"/>
            <a:ext cx="8382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/>
              <a:t>Router#Copy</a:t>
            </a:r>
            <a:r>
              <a:rPr lang="en-US" sz="2400" dirty="0" smtClean="0"/>
              <a:t> </a:t>
            </a:r>
            <a:r>
              <a:rPr lang="en-US" sz="2400" dirty="0" err="1" smtClean="0"/>
              <a:t>tftp</a:t>
            </a:r>
            <a:r>
              <a:rPr lang="en-US" sz="2400" dirty="0" smtClean="0"/>
              <a:t> Flash: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Address or name of  remote host []?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Source file name []?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Destination </a:t>
            </a:r>
            <a:r>
              <a:rPr lang="en-US" sz="2400" dirty="0"/>
              <a:t>file name []?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Erase Flash: before copying [confirm]?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Erasing the Flash file system will remove all files: continue? [confirm]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Erasing device </a:t>
            </a:r>
            <a:r>
              <a:rPr lang="en-US" sz="2400" dirty="0" err="1"/>
              <a:t>eeeeeeee</a:t>
            </a:r>
            <a:r>
              <a:rPr lang="en-US" sz="2400" dirty="0"/>
              <a:t>……….</a:t>
            </a:r>
            <a:r>
              <a:rPr lang="en-US" sz="2400" dirty="0" err="1"/>
              <a:t>eeeeeee.eee.eeee.ee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Loading!!!!!!!!!!!!!!!!!!!!!!!!!!!!!…….!!!!…….!!!!!!</a:t>
            </a:r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838200" y="681180"/>
            <a:ext cx="6629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dirty="0"/>
              <a:t>      </a:t>
            </a:r>
            <a:r>
              <a:rPr lang="en-US" sz="3000" b="1" u="sng" dirty="0" smtClean="0"/>
              <a:t>Recovery of Configuration File </a:t>
            </a:r>
            <a:endParaRPr lang="en-US" sz="3000" dirty="0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3400" y="1671221"/>
            <a:ext cx="838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/>
              <a:t>Router#Copy</a:t>
            </a:r>
            <a:r>
              <a:rPr lang="en-US" sz="2400" dirty="0" smtClean="0"/>
              <a:t> </a:t>
            </a:r>
            <a:r>
              <a:rPr lang="en-US" sz="2400" dirty="0" err="1" smtClean="0"/>
              <a:t>tftp</a:t>
            </a:r>
            <a:r>
              <a:rPr lang="en-US" sz="2400" dirty="0" smtClean="0"/>
              <a:t>: running-</a:t>
            </a:r>
            <a:r>
              <a:rPr lang="en-US" sz="2400" dirty="0" err="1" smtClean="0"/>
              <a:t>config</a:t>
            </a:r>
            <a:endParaRPr lang="en-US" sz="2400" dirty="0" smtClean="0"/>
          </a:p>
          <a:p>
            <a:pPr>
              <a:spcBef>
                <a:spcPct val="50000"/>
              </a:spcBef>
            </a:pPr>
            <a:r>
              <a:rPr lang="en-US" sz="2400" dirty="0" smtClean="0"/>
              <a:t>Address or name of  remote host []?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Source file name []?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Destination </a:t>
            </a:r>
            <a:r>
              <a:rPr lang="en-US" sz="2400" dirty="0"/>
              <a:t>file name []?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5496890"/>
      </p:ext>
    </p:extLst>
  </p:cSld>
  <p:clrMapOvr>
    <a:masterClrMapping/>
  </p:clrMapOvr>
</p:sld>
</file>

<file path=ppt/theme/theme1.xml><?xml version="1.0" encoding="utf-8"?>
<a:theme xmlns:a="http://schemas.openxmlformats.org/drawingml/2006/main" name="cisco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352</TotalTime>
  <Words>259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SimSun</vt:lpstr>
      <vt:lpstr>Arial</vt:lpstr>
      <vt:lpstr>Calibri</vt:lpstr>
      <vt:lpstr>Verdana</vt:lpstr>
      <vt:lpstr>Wingdings</vt:lpstr>
      <vt:lpstr>cisco</vt:lpstr>
      <vt:lpstr>CCNA  (200-125)</vt:lpstr>
      <vt:lpstr>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Networking</dc:title>
  <dc:creator>MNA</dc:creator>
  <cp:lastModifiedBy>Muhammad Naeem Awan</cp:lastModifiedBy>
  <cp:revision>141</cp:revision>
  <dcterms:created xsi:type="dcterms:W3CDTF">2006-08-16T00:00:00Z</dcterms:created>
  <dcterms:modified xsi:type="dcterms:W3CDTF">2019-03-22T04:01:34Z</dcterms:modified>
</cp:coreProperties>
</file>