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" y="6621188"/>
            <a:ext cx="810259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627063"/>
            <a:ext cx="2713567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627063"/>
            <a:ext cx="7943849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1900239"/>
            <a:ext cx="10587567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2296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Link State </a:t>
            </a:r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Routing Protocols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1" y="5334000"/>
            <a:ext cx="4127500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2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834"/>
            <a:ext cx="10515600" cy="580220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Each router floods the LSP to all neighbors, who then store all LSPs received in a database.</a:t>
            </a:r>
          </a:p>
          <a:p>
            <a:pPr lvl="1"/>
            <a:r>
              <a:rPr lang="en-US" dirty="0" smtClean="0"/>
              <a:t>Neighbors then flood the LSPs to their neighbors until all routers in the area have received the LSPs. </a:t>
            </a:r>
          </a:p>
          <a:p>
            <a:pPr lvl="1"/>
            <a:r>
              <a:rPr lang="en-US" dirty="0" smtClean="0"/>
              <a:t>Each router stores a copy of each LSP received from its neighbors in a local database.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Each router uses the database to construct a complete map of the topology and computes the best path to each destination network. </a:t>
            </a:r>
          </a:p>
          <a:p>
            <a:pPr lvl="1"/>
            <a:r>
              <a:rPr lang="en-US" dirty="0"/>
              <a:t>Each router has a complete map of all </a:t>
            </a:r>
            <a:r>
              <a:rPr lang="en-US" dirty="0" smtClean="0"/>
              <a:t>destinations the </a:t>
            </a:r>
            <a:r>
              <a:rPr lang="en-US" dirty="0"/>
              <a:t>routes to reach them. </a:t>
            </a:r>
          </a:p>
          <a:p>
            <a:pPr lvl="1"/>
            <a:r>
              <a:rPr lang="en-US" dirty="0"/>
              <a:t>The SPF algorithm is used to construct the map of the topology and to determine </a:t>
            </a:r>
            <a:r>
              <a:rPr lang="en-US" dirty="0" smtClean="0"/>
              <a:t>the best path to each network. 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0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Routing Protocol Process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9" y="1693889"/>
            <a:ext cx="7150308" cy="47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4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Link-State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the state of links is known as link-states information</a:t>
            </a:r>
          </a:p>
          <a:p>
            <a:r>
              <a:rPr lang="en-US" dirty="0" smtClean="0"/>
              <a:t>Link state information includes:</a:t>
            </a:r>
          </a:p>
          <a:p>
            <a:pPr lvl="1"/>
            <a:r>
              <a:rPr lang="en-US" dirty="0" smtClean="0"/>
              <a:t>The interface's IP address and subnet mask.</a:t>
            </a:r>
          </a:p>
          <a:p>
            <a:pPr lvl="1"/>
            <a:r>
              <a:rPr lang="en-US" dirty="0" smtClean="0"/>
              <a:t>The type of network, such as Ethernet (broadcast) or Serial (point-to-point)</a:t>
            </a:r>
          </a:p>
          <a:p>
            <a:pPr lvl="1"/>
            <a:r>
              <a:rPr lang="en-US" dirty="0" smtClean="0"/>
              <a:t>The cost of that link.</a:t>
            </a:r>
          </a:p>
          <a:p>
            <a:pPr lvl="1"/>
            <a:r>
              <a:rPr lang="en-US" dirty="0" smtClean="0"/>
              <a:t>Any neighbor routers on that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2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3" y="789858"/>
            <a:ext cx="9075032" cy="59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Neighbor Discovery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Each router is responsible for discovering and meeting its neighbors on directly connected networks.</a:t>
            </a:r>
          </a:p>
          <a:p>
            <a:r>
              <a:rPr lang="en-US" dirty="0" smtClean="0"/>
              <a:t>Each router sends Hello packets to discover any neighbor on its link</a:t>
            </a:r>
          </a:p>
          <a:p>
            <a:r>
              <a:rPr lang="en-US" dirty="0" smtClean="0"/>
              <a:t>A neighbor is any other router that is using the same link state routing protocol</a:t>
            </a:r>
          </a:p>
          <a:p>
            <a:r>
              <a:rPr lang="en-US" dirty="0" smtClean="0"/>
              <a:t>When two link state routers learn that they are neighbors, they form adjacency</a:t>
            </a:r>
          </a:p>
          <a:p>
            <a:r>
              <a:rPr lang="en-US" dirty="0" smtClean="0"/>
              <a:t>Hello packets are exchanged at a regular interval between adjacent routers which serve as a “keepalive”</a:t>
            </a:r>
          </a:p>
          <a:p>
            <a:r>
              <a:rPr lang="en-US" dirty="0" smtClean="0"/>
              <a:t>If a routers stops receiving Hello packets from a neighbor, that neighbor is considered as dead, adjacency is broken with that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92840"/>
            <a:ext cx="4771617" cy="3503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6559" y="4617733"/>
            <a:ext cx="115449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 sends Hello packets out its links (interfaces) to discover if there are any neighbors. </a:t>
            </a:r>
          </a:p>
          <a:p>
            <a:endParaRPr lang="en-US" sz="2400" dirty="0" smtClean="0"/>
          </a:p>
          <a:p>
            <a:r>
              <a:rPr lang="en-US" sz="2400" dirty="0" smtClean="0"/>
              <a:t>R2, R3, and R4 reply to the Hello packet with their own Hello packets because these routers are configured with the same link-state routing protocol.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49" y="707112"/>
            <a:ext cx="4210769" cy="38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6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Packet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router has established its adjacencies, it can build its link-state packets (LSPs)</a:t>
            </a:r>
          </a:p>
          <a:p>
            <a:r>
              <a:rPr lang="en-US" dirty="0" smtClean="0"/>
              <a:t>LSPs contain the link-state information about its links. </a:t>
            </a:r>
          </a:p>
          <a:p>
            <a:r>
              <a:rPr lang="en-US" dirty="0" smtClean="0"/>
              <a:t>In diagram, the LSPs from R1 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1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8" y="818609"/>
            <a:ext cx="6394055" cy="43572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032" y="1326412"/>
            <a:ext cx="49573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R1; Ethernet network 10.1.0.0/16; Cost 2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R1 -&gt; R2; Serial point-to-point network; 10.2.0.0/16; Cost 20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R1 -&gt; R3; Serial point-to-point network; 10.3.0.0/16; Cost 5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R1 -&gt; R4; Serial point-to-point network; 10.4.0.0/16; Cost 20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4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LSP Flooding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router floods its link-state information to all other link-state routers in the routing area. </a:t>
            </a:r>
          </a:p>
          <a:p>
            <a:endParaRPr lang="en-US" dirty="0" smtClean="0"/>
          </a:p>
          <a:p>
            <a:r>
              <a:rPr lang="en-US" dirty="0" smtClean="0"/>
              <a:t>Whenever a router receives an LSP from a neighboring router, store it in the local database, and immediately sends that LSP out all other interfaces except the interface that received the LSP. </a:t>
            </a:r>
          </a:p>
          <a:p>
            <a:endParaRPr lang="en-US" dirty="0" smtClean="0"/>
          </a:p>
          <a:p>
            <a:r>
              <a:rPr lang="en-US" dirty="0" smtClean="0"/>
              <a:t>This process creates a flooding effect of LSPs from all routers throughout the routing area.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5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LSP only needs to be sent: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During initial startup of the router or of the routing protocol process on that router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Whenever there is a change in the topology, including a link going down or coming up, or a neighbor adjacency being established or broken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the basic features and concepts of Link State Routing Protocols</a:t>
            </a:r>
          </a:p>
          <a:p>
            <a:r>
              <a:rPr lang="en-US" dirty="0" smtClean="0"/>
              <a:t>List the benefits of Link State Routing Protocols</a:t>
            </a:r>
          </a:p>
          <a:p>
            <a:r>
              <a:rPr lang="en-US" dirty="0" smtClean="0"/>
              <a:t>List the requirements of Link State Routing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91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Database Construction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propagation of each router LSPs, each router has LSP from every link state router </a:t>
            </a:r>
          </a:p>
          <a:p>
            <a:endParaRPr lang="en-US" dirty="0" smtClean="0"/>
          </a:p>
          <a:p>
            <a:r>
              <a:rPr lang="en-US" dirty="0" smtClean="0"/>
              <a:t>All the LSPs are stored in a database, called Link State Database</a:t>
            </a:r>
          </a:p>
          <a:p>
            <a:endParaRPr lang="en-US" dirty="0" smtClean="0"/>
          </a:p>
          <a:p>
            <a:r>
              <a:rPr lang="en-US" dirty="0" smtClean="0"/>
              <a:t>Each router runs SPF algorithm to construct the SPF Tree</a:t>
            </a:r>
          </a:p>
        </p:txBody>
      </p:sp>
    </p:spTree>
    <p:extLst>
      <p:ext uri="{BB962C8B-B14F-4D97-AF65-F5344CB8AC3E}">
        <p14:creationId xmlns:p14="http://schemas.microsoft.com/office/powerpoint/2010/main" val="365941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2" y="812177"/>
            <a:ext cx="9040483" cy="59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37558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36" y="1009650"/>
            <a:ext cx="4747296" cy="16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router builds its own topological map of the network to determine the shortest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Immediate flooding of LSPs achieves faster convergence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LSPs are sent only when there is a change in the topology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Updates contain only the information regarding the 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Hierarchical design is used when implementing multiple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LSR Protocol Requirements(Weakness)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Memory Requirements:</a:t>
            </a:r>
          </a:p>
          <a:p>
            <a:pPr lvl="1"/>
            <a:r>
              <a:rPr lang="en-US" dirty="0" smtClean="0"/>
              <a:t>Link-state routing protocols typically require more memory</a:t>
            </a:r>
          </a:p>
          <a:p>
            <a:pPr lvl="1"/>
            <a:r>
              <a:rPr lang="en-US" dirty="0" smtClean="0"/>
              <a:t>The memory requirements are due to the use of link-state databases and the creation of the SPF tree.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Processing Requirements:</a:t>
            </a:r>
          </a:p>
          <a:p>
            <a:pPr lvl="1"/>
            <a:r>
              <a:rPr lang="en-US" dirty="0" smtClean="0"/>
              <a:t>Link-state protocols can also require more CPU processing </a:t>
            </a:r>
          </a:p>
          <a:p>
            <a:pPr lvl="1"/>
            <a:r>
              <a:rPr lang="en-US" dirty="0" smtClean="0"/>
              <a:t>The SPF algorithm requires more CPU time than distance vector </a:t>
            </a:r>
            <a:r>
              <a:rPr lang="en-US" smtClean="0"/>
              <a:t>algorithms because </a:t>
            </a:r>
            <a:r>
              <a:rPr lang="en-US" dirty="0" smtClean="0"/>
              <a:t>link-state protocols build a complete map of the topology.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Bandwidth Requirements:</a:t>
            </a:r>
          </a:p>
          <a:p>
            <a:pPr lvl="1"/>
            <a:r>
              <a:rPr lang="en-US" dirty="0" smtClean="0"/>
              <a:t>The flooding of link-state packets can adversely affect the available bandwidth on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Link-State Routing Protocols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state protocols creates a complete view or topology of the network by gathering information from all other routers </a:t>
            </a:r>
          </a:p>
          <a:p>
            <a:r>
              <a:rPr lang="en-US" dirty="0" smtClean="0"/>
              <a:t>Link state routing protocols send triggered updates</a:t>
            </a:r>
          </a:p>
          <a:p>
            <a:r>
              <a:rPr lang="en-US" dirty="0" smtClean="0"/>
              <a:t>After the network has converged, a link-state update only sent when there is a change in the topology.</a:t>
            </a:r>
          </a:p>
          <a:p>
            <a:r>
              <a:rPr lang="en-US" dirty="0"/>
              <a:t>Use Edsger Dijkstra SPF(Shortest Path First)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Examples of link state protocols are OSPF and IS-IS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6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5825"/>
            <a:ext cx="10515600" cy="5811202"/>
          </a:xfrm>
        </p:spPr>
        <p:txBody>
          <a:bodyPr>
            <a:normAutofit/>
          </a:bodyPr>
          <a:lstStyle/>
          <a:p>
            <a:r>
              <a:rPr lang="en-US" dirty="0" smtClean="0"/>
              <a:t>Routers running a link-state routing protocol send information about the state of its links to other routers in the routing domain.</a:t>
            </a:r>
          </a:p>
          <a:p>
            <a:endParaRPr lang="en-US" dirty="0" smtClean="0"/>
          </a:p>
          <a:p>
            <a:r>
              <a:rPr lang="en-US" dirty="0" smtClean="0"/>
              <a:t>The state of those links refers to its directly connected networks and includes information about the type of network and any neighboring routers on those networks-hence the name link-state routing protocol.</a:t>
            </a:r>
          </a:p>
          <a:p>
            <a:endParaRPr lang="en-US" dirty="0"/>
          </a:p>
          <a:p>
            <a:r>
              <a:rPr lang="en-US" dirty="0" smtClean="0"/>
              <a:t>Every router receives all of the link-state information about all other routers in the routing area</a:t>
            </a:r>
          </a:p>
          <a:p>
            <a:endParaRPr lang="en-US" dirty="0" smtClean="0"/>
          </a:p>
          <a:p>
            <a:r>
              <a:rPr lang="en-US" dirty="0" smtClean="0"/>
              <a:t>With this link-state information</a:t>
            </a:r>
          </a:p>
          <a:p>
            <a:pPr lvl="1"/>
            <a:r>
              <a:rPr lang="en-US" dirty="0" smtClean="0"/>
              <a:t>Each router can create its own topological map of the network </a:t>
            </a:r>
          </a:p>
          <a:p>
            <a:pPr lvl="1"/>
            <a:r>
              <a:rPr lang="en-US" dirty="0" smtClean="0"/>
              <a:t>Independently calculate the shortest path to every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7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SPF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SPF Algorithm accumulates costs along each path, from source to destination</a:t>
            </a:r>
          </a:p>
          <a:p>
            <a:r>
              <a:rPr lang="en-US" dirty="0" smtClean="0"/>
              <a:t>Each router determines its own cost to each destination in the topology</a:t>
            </a:r>
          </a:p>
          <a:p>
            <a:r>
              <a:rPr lang="en-US" dirty="0" smtClean="0"/>
              <a:t>Each router calculates the SPF algorithm and determines the cost from its own perspective</a:t>
            </a:r>
          </a:p>
          <a:p>
            <a:r>
              <a:rPr lang="en-US" dirty="0" smtClean="0"/>
              <a:t>In the diagram, the cost of the shortest path for R2 to send packets to the LAN attached to R3 is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9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93" y="895872"/>
            <a:ext cx="8049953" cy="56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" y="1330649"/>
            <a:ext cx="5108211" cy="4414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49" y="1330648"/>
            <a:ext cx="4762344" cy="44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923168"/>
            <a:ext cx="6006418" cy="5691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29" y="891152"/>
            <a:ext cx="5989830" cy="572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Link State Routing Protocol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router learns about its own links, its own directly connected networks</a:t>
            </a:r>
            <a:r>
              <a:rPr lang="en-US" dirty="0"/>
              <a:t> </a:t>
            </a:r>
            <a:r>
              <a:rPr lang="en-US" dirty="0" smtClean="0"/>
              <a:t>(interface must be up)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router is responsible for discovering and meeting neighbors on directly connected networks(by exchanging Hello packets with other link state routers on directly connected networks).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Each router builds a Link-State Packet (LSP) containing the state of each directly connected link.</a:t>
            </a:r>
          </a:p>
          <a:p>
            <a:pPr lvl="1"/>
            <a:r>
              <a:rPr lang="en-US" dirty="0" smtClean="0"/>
              <a:t>This is done by recording all the pertinent information about each neighbor  including neighbor ID, link type, and bandwidth.</a:t>
            </a:r>
          </a:p>
        </p:txBody>
      </p:sp>
    </p:spTree>
    <p:extLst>
      <p:ext uri="{BB962C8B-B14F-4D97-AF65-F5344CB8AC3E}">
        <p14:creationId xmlns:p14="http://schemas.microsoft.com/office/powerpoint/2010/main" val="33275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6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242</TotalTime>
  <Words>1057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SimSun</vt:lpstr>
      <vt:lpstr>Arial</vt:lpstr>
      <vt:lpstr>Verdana</vt:lpstr>
      <vt:lpstr>Wingdings</vt:lpstr>
      <vt:lpstr>Theme6</vt:lpstr>
      <vt:lpstr>CCNA  (200-125)</vt:lpstr>
      <vt:lpstr>Objectives:</vt:lpstr>
      <vt:lpstr>Link-State Routing Protocols</vt:lpstr>
      <vt:lpstr>PowerPoint Presentation</vt:lpstr>
      <vt:lpstr>SPF Algorithm</vt:lpstr>
      <vt:lpstr>PowerPoint Presentation</vt:lpstr>
      <vt:lpstr>PowerPoint Presentation</vt:lpstr>
      <vt:lpstr>PowerPoint Presentation</vt:lpstr>
      <vt:lpstr>Link State Routing Protocol Process</vt:lpstr>
      <vt:lpstr>PowerPoint Presentation</vt:lpstr>
      <vt:lpstr>Link State Routing Protocol Process</vt:lpstr>
      <vt:lpstr>Link-State information</vt:lpstr>
      <vt:lpstr>PowerPoint Presentation</vt:lpstr>
      <vt:lpstr>Neighbor Discovery</vt:lpstr>
      <vt:lpstr>PowerPoint Presentation</vt:lpstr>
      <vt:lpstr>Link State Packet</vt:lpstr>
      <vt:lpstr>PowerPoint Presentation</vt:lpstr>
      <vt:lpstr>LSP Flooding</vt:lpstr>
      <vt:lpstr>PowerPoint Presentation</vt:lpstr>
      <vt:lpstr>Link State Database Construction</vt:lpstr>
      <vt:lpstr>PowerPoint Presentation</vt:lpstr>
      <vt:lpstr>PowerPoint Presentation</vt:lpstr>
      <vt:lpstr>Advantages </vt:lpstr>
      <vt:lpstr>LSR Protocol Requirements(Weakness)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Protocols</dc:title>
  <dc:creator>BKH</dc:creator>
  <cp:lastModifiedBy>Muhammad Naeem Awan</cp:lastModifiedBy>
  <cp:revision>26</cp:revision>
  <dcterms:created xsi:type="dcterms:W3CDTF">2013-12-19T18:12:09Z</dcterms:created>
  <dcterms:modified xsi:type="dcterms:W3CDTF">2019-03-22T04:02:42Z</dcterms:modified>
</cp:coreProperties>
</file>