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bedba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bedba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2bedba1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92bedba1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2bedba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92bedba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92bedba1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92bedba1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quora.com/Why-is-graph-coloring-importa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 Graph Coloring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Cullen Waller &amp; Martin Nester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coloring assigns a color to each vertex so that no </a:t>
            </a:r>
            <a:r>
              <a:rPr lang="en-GB"/>
              <a:t>two vertices that share an edge have the same color.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Optimization Problem: </a:t>
            </a:r>
            <a:r>
              <a:rPr lang="en-GB"/>
              <a:t>What is the minimum coloring in graph 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Decision Problem: </a:t>
            </a:r>
            <a:r>
              <a:rPr lang="en-GB"/>
              <a:t>Does a coloring of K colors exist in graph G?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Input &amp; Output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Put some screenshots here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https://www.quora.com/Why-is-graph-coloring-important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