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A5E6-CBBC-5149-AB20-773AC6D53D6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DCB-C1C5-CD42-A117-12E88959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tacpan.org/pod/Path::Tin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9450"/>
            <a:ext cx="7772400" cy="1470025"/>
          </a:xfrm>
        </p:spPr>
        <p:txBody>
          <a:bodyPr/>
          <a:lstStyle/>
          <a:p>
            <a:r>
              <a:rPr lang="en-US" dirty="0" smtClean="0"/>
              <a:t>Working with files and tables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68825"/>
            <a:ext cx="6400800" cy="1752600"/>
          </a:xfrm>
        </p:spPr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Tushar Dave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check existence of a file or directory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f ( 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exists ) {  </a:t>
            </a:r>
            <a:r>
              <a:rPr lang="is-IS" sz="2000" dirty="0" smtClean="0"/>
              <a:t>… }</a:t>
            </a:r>
            <a:r>
              <a:rPr lang="en-US" sz="2000" dirty="0" smtClean="0"/>
              <a:t>;		# -e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 path(</a:t>
            </a:r>
            <a:r>
              <a:rPr lang="en-US" sz="2000" dirty="0" smtClean="0"/>
              <a:t>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</a:t>
            </a:r>
            <a:r>
              <a:rPr lang="en-US" sz="2000" dirty="0"/>
              <a:t>) -&gt; </a:t>
            </a:r>
            <a:r>
              <a:rPr lang="en-US" sz="2000" dirty="0" err="1" smtClean="0"/>
              <a:t>is_dir</a:t>
            </a:r>
            <a:r>
              <a:rPr lang="en-US" sz="2000" dirty="0" smtClean="0"/>
              <a:t> </a:t>
            </a:r>
            <a:r>
              <a:rPr lang="en-US" sz="2000" dirty="0"/>
              <a:t>) {  </a:t>
            </a:r>
            <a:r>
              <a:rPr lang="is-IS" sz="2000" dirty="0"/>
              <a:t>… }</a:t>
            </a:r>
            <a:r>
              <a:rPr lang="en-US" sz="2000" dirty="0"/>
              <a:t>;</a:t>
            </a:r>
            <a:r>
              <a:rPr lang="en-US" sz="2000" dirty="0" smtClean="0"/>
              <a:t>		# -d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 path(“/</a:t>
            </a:r>
            <a:r>
              <a:rPr lang="en-US" sz="2000" dirty="0" err="1"/>
              <a:t>tmp</a:t>
            </a:r>
            <a:r>
              <a:rPr lang="en-US" sz="2000" dirty="0"/>
              <a:t>”) -&gt; </a:t>
            </a:r>
            <a:r>
              <a:rPr lang="en-US" sz="2000" dirty="0" err="1" smtClean="0"/>
              <a:t>is_file</a:t>
            </a:r>
            <a:r>
              <a:rPr lang="en-US" sz="2000" dirty="0" smtClean="0"/>
              <a:t> </a:t>
            </a:r>
            <a:r>
              <a:rPr lang="en-US" sz="2000" dirty="0"/>
              <a:t>) {  </a:t>
            </a:r>
            <a:r>
              <a:rPr lang="is-IS" sz="2000" dirty="0"/>
              <a:t>… }</a:t>
            </a:r>
            <a:r>
              <a:rPr lang="en-US" sz="2000" dirty="0"/>
              <a:t>;</a:t>
            </a:r>
            <a:r>
              <a:rPr lang="en-US" sz="2000" dirty="0" smtClean="0"/>
              <a:t>		# -e &amp;&amp; !-d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check whether path is absolute/relative or not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f (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is_absolute</a:t>
            </a:r>
            <a:r>
              <a:rPr lang="en-US" sz="2000" dirty="0"/>
              <a:t> </a:t>
            </a:r>
            <a:r>
              <a:rPr lang="en-US" sz="2000" dirty="0" smtClean="0"/>
              <a:t>) { </a:t>
            </a:r>
            <a:r>
              <a:rPr lang="is-IS" sz="2000" dirty="0" smtClean="0"/>
              <a:t>… }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 path(“/</a:t>
            </a:r>
            <a:r>
              <a:rPr lang="en-US" sz="2000" dirty="0" err="1"/>
              <a:t>tmp</a:t>
            </a:r>
            <a:r>
              <a:rPr lang="en-US" sz="2000" dirty="0"/>
              <a:t>”) -&gt; </a:t>
            </a:r>
            <a:r>
              <a:rPr lang="en-US" sz="2000" dirty="0" err="1" smtClean="0"/>
              <a:t>is_relative</a:t>
            </a:r>
            <a:r>
              <a:rPr lang="en-US" sz="2000" dirty="0" smtClean="0"/>
              <a:t> </a:t>
            </a:r>
            <a:r>
              <a:rPr lang="en-US" sz="2000" dirty="0"/>
              <a:t>) { </a:t>
            </a:r>
            <a:r>
              <a:rPr lang="is-IS" sz="2000" dirty="0"/>
              <a:t>… }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many more functions are available that have not been covered in this presentation. Please refer the documentation </a:t>
            </a:r>
            <a:r>
              <a:rPr lang="en-US" sz="2000" dirty="0"/>
              <a:t>at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://metacpan.org/pod/Path::</a:t>
            </a:r>
            <a:r>
              <a:rPr lang="en-US" sz="2000" dirty="0" smtClean="0">
                <a:hlinkClick r:id="rId2"/>
              </a:rPr>
              <a:t>Tiny</a:t>
            </a:r>
            <a:r>
              <a:rPr lang="en-US" sz="2000" dirty="0" smtClean="0"/>
              <a:t>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0988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  <a:r>
              <a:rPr lang="en-US" smtClean="0"/>
              <a:t>:Table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Transform data file from various sources to a table object</a:t>
            </a:r>
          </a:p>
          <a:p>
            <a:r>
              <a:rPr lang="en-US" dirty="0" smtClean="0"/>
              <a:t>Table object contains a header and two-dimensional array of scalars</a:t>
            </a:r>
          </a:p>
          <a:p>
            <a:r>
              <a:rPr lang="en-US" dirty="0" smtClean="0"/>
              <a:t>Provides methods for basic access to data table such as</a:t>
            </a:r>
            <a:r>
              <a:rPr lang="en-US" dirty="0"/>
              <a:t> </a:t>
            </a:r>
            <a:r>
              <a:rPr lang="en-US" dirty="0" smtClean="0"/>
              <a:t>add, delete row(s) or column(s)</a:t>
            </a:r>
          </a:p>
          <a:p>
            <a:r>
              <a:rPr lang="en-US" dirty="0" smtClean="0"/>
              <a:t>Provide interface to other Perl modules such as DBI and GD::Graph</a:t>
            </a:r>
          </a:p>
          <a:p>
            <a:r>
              <a:rPr lang="en-US" dirty="0" smtClean="0"/>
              <a:t>Cookbook </a:t>
            </a:r>
            <a:r>
              <a:rPr lang="en-US" dirty="0"/>
              <a:t>is available at https://</a:t>
            </a:r>
            <a:r>
              <a:rPr lang="en-US" dirty="0" err="1"/>
              <a:t>sites.google.com</a:t>
            </a:r>
            <a:r>
              <a:rPr lang="en-US" dirty="0"/>
              <a:t>/site/</a:t>
            </a:r>
            <a:r>
              <a:rPr lang="en-US" dirty="0" err="1"/>
              <a:t>easydatabase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130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Data::Table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1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 include the module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 Data::Table;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create empty table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y $t = Data::Table-&gt;new();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y $t = Data::Table-&gt;new([],[“</a:t>
            </a:r>
            <a:r>
              <a:rPr lang="en-US" dirty="0" err="1" smtClean="0"/>
              <a:t>ID”,”Name</a:t>
            </a:r>
            <a:r>
              <a:rPr lang="en-US" dirty="0" smtClean="0"/>
              <a:t>”]);</a:t>
            </a:r>
          </a:p>
          <a:p>
            <a:pPr marL="0" indent="0">
              <a:buNone/>
            </a:pPr>
            <a:r>
              <a:rPr lang="en-US" dirty="0"/>
              <a:t>my $t = Data::Table-&gt;new([],[“</a:t>
            </a:r>
            <a:r>
              <a:rPr lang="en-US" dirty="0" err="1"/>
              <a:t>ID”,”Name</a:t>
            </a:r>
            <a:r>
              <a:rPr lang="en-US" dirty="0"/>
              <a:t>”</a:t>
            </a:r>
            <a:r>
              <a:rPr lang="en-US" dirty="0" smtClean="0"/>
              <a:t>], </a:t>
            </a:r>
            <a:r>
              <a:rPr lang="en-US" dirty="0" err="1" smtClean="0"/>
              <a:t>Data:Table</a:t>
            </a:r>
            <a:r>
              <a:rPr lang="en-US" dirty="0" smtClean="0"/>
              <a:t>::ROW_BASED);</a:t>
            </a:r>
          </a:p>
          <a:p>
            <a:pPr marL="0" indent="0">
              <a:buNone/>
            </a:pPr>
            <a:r>
              <a:rPr lang="en-US" dirty="0"/>
              <a:t>my $t = Data::Table-&gt;new(</a:t>
            </a:r>
            <a:r>
              <a:rPr lang="en-US" dirty="0" smtClean="0"/>
              <a:t>[[1, “Chai”], [2,”Chang”]], [“</a:t>
            </a:r>
            <a:r>
              <a:rPr lang="en-US" dirty="0" err="1" smtClean="0"/>
              <a:t>ProductID</a:t>
            </a:r>
            <a:r>
              <a:rPr lang="en-US" dirty="0" smtClean="0"/>
              <a:t>”, “</a:t>
            </a:r>
            <a:r>
              <a:rPr lang="en-US" dirty="0" err="1" smtClean="0"/>
              <a:t>ProductName</a:t>
            </a:r>
            <a:r>
              <a:rPr lang="en-US" dirty="0" smtClean="0"/>
              <a:t>”], Data::Table::ROW_BASED)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reading from CSV file</a:t>
            </a:r>
          </a:p>
          <a:p>
            <a:pPr marL="0" indent="0">
              <a:buNone/>
            </a:pPr>
            <a:r>
              <a:rPr lang="en-US" dirty="0"/>
              <a:t>my $t = Data::</a:t>
            </a:r>
            <a:r>
              <a:rPr lang="en-US" dirty="0" smtClean="0"/>
              <a:t>Table::</a:t>
            </a:r>
            <a:r>
              <a:rPr lang="en-US" dirty="0" err="1" smtClean="0"/>
              <a:t>fromCSV</a:t>
            </a:r>
            <a:r>
              <a:rPr lang="en-US" dirty="0" smtClean="0"/>
              <a:t>(“</a:t>
            </a:r>
            <a:r>
              <a:rPr lang="en-US" dirty="0" err="1" smtClean="0"/>
              <a:t>Products.csv</a:t>
            </a:r>
            <a:r>
              <a:rPr lang="en-US" dirty="0" smtClean="0"/>
              <a:t>”, 1);</a:t>
            </a:r>
          </a:p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$t = Data::Table::</a:t>
            </a:r>
            <a:r>
              <a:rPr lang="en-US" dirty="0" err="1"/>
              <a:t>fromCSV</a:t>
            </a:r>
            <a:r>
              <a:rPr lang="en-US" dirty="0"/>
              <a:t>(“</a:t>
            </a:r>
            <a:r>
              <a:rPr lang="en-US" dirty="0" err="1"/>
              <a:t>Products.csv</a:t>
            </a:r>
            <a:r>
              <a:rPr lang="en-US" dirty="0"/>
              <a:t>”, </a:t>
            </a:r>
            <a:r>
              <a:rPr lang="en-US" dirty="0" smtClean="0"/>
              <a:t>1, [“PID”, “PNAME”])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my $t = Data::Table::</a:t>
            </a:r>
            <a:r>
              <a:rPr lang="en-US" dirty="0" err="1"/>
              <a:t>fromCSV</a:t>
            </a:r>
            <a:r>
              <a:rPr lang="en-US" dirty="0"/>
              <a:t>(“</a:t>
            </a:r>
            <a:r>
              <a:rPr lang="en-US" dirty="0" err="1"/>
              <a:t>Products.csv</a:t>
            </a:r>
            <a:r>
              <a:rPr lang="en-US" dirty="0"/>
              <a:t>”, 1, [“PID”, “PNAME”</a:t>
            </a:r>
            <a:r>
              <a:rPr lang="en-US" dirty="0" smtClean="0"/>
              <a:t>], %options);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reading from a TSV file</a:t>
            </a:r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 smtClean="0"/>
              <a:t>fromTSV</a:t>
            </a:r>
            <a:r>
              <a:rPr lang="en-US" sz="2000" dirty="0"/>
              <a:t>(“</a:t>
            </a:r>
            <a:r>
              <a:rPr lang="en-US" sz="2000" dirty="0" err="1" smtClean="0"/>
              <a:t>Products.tsv</a:t>
            </a:r>
            <a:r>
              <a:rPr lang="en-US" sz="2000" dirty="0" smtClean="0"/>
              <a:t>”</a:t>
            </a:r>
            <a:r>
              <a:rPr lang="en-US" sz="2000" dirty="0"/>
              <a:t>, </a:t>
            </a:r>
            <a:r>
              <a:rPr lang="en-US" sz="2000" dirty="0" smtClean="0"/>
              <a:t>1);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reading from a file</a:t>
            </a:r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 smtClean="0"/>
              <a:t>fromFile</a:t>
            </a:r>
            <a:r>
              <a:rPr lang="en-US" sz="2000" dirty="0" smtClean="0"/>
              <a:t>(</a:t>
            </a:r>
            <a:r>
              <a:rPr lang="en-US" sz="2000" dirty="0"/>
              <a:t>“</a:t>
            </a:r>
            <a:r>
              <a:rPr lang="en-US" sz="2000" dirty="0" err="1"/>
              <a:t>Products.csv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 smtClean="0"/>
              <a:t>fromFile</a:t>
            </a:r>
            <a:r>
              <a:rPr lang="en-US" sz="2000" dirty="0" smtClean="0"/>
              <a:t>(</a:t>
            </a:r>
            <a:r>
              <a:rPr lang="en-US" sz="2000" dirty="0"/>
              <a:t>“</a:t>
            </a:r>
            <a:r>
              <a:rPr lang="en-US" sz="2000" dirty="0" err="1"/>
              <a:t>Products.csv</a:t>
            </a:r>
            <a:r>
              <a:rPr lang="en-US" sz="2000" dirty="0"/>
              <a:t>”, </a:t>
            </a:r>
            <a:r>
              <a:rPr lang="en-US" sz="2000" dirty="0" smtClean="0"/>
              <a:t>{</a:t>
            </a:r>
            <a:r>
              <a:rPr lang="en-US" sz="2000" dirty="0" err="1" smtClean="0"/>
              <a:t>has_header</a:t>
            </a:r>
            <a:r>
              <a:rPr lang="en-US" sz="2000" dirty="0" smtClean="0"/>
              <a:t> =&gt; 1, delimiter =&gt; ‘,’})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reading from a database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</a:t>
            </a:r>
            <a:r>
              <a:rPr lang="en-US" sz="2000" dirty="0" err="1" smtClean="0"/>
              <a:t>dbh</a:t>
            </a:r>
            <a:r>
              <a:rPr lang="en-US" sz="2000" dirty="0" smtClean="0"/>
              <a:t> = DBI-&gt;connect(“DBI::</a:t>
            </a:r>
            <a:r>
              <a:rPr lang="en-US" sz="2000" dirty="0" err="1" smtClean="0"/>
              <a:t>mysql</a:t>
            </a:r>
            <a:r>
              <a:rPr lang="en-US" sz="2000" dirty="0" smtClean="0"/>
              <a:t>::test”, “test”, “”) or die $</a:t>
            </a:r>
            <a:r>
              <a:rPr lang="en-US" sz="2000" dirty="0" err="1" smtClean="0"/>
              <a:t>d</a:t>
            </a:r>
            <a:r>
              <a:rPr lang="en-US" sz="2000" dirty="0" err="1" smtClean="0"/>
              <a:t>bh</a:t>
            </a:r>
            <a:r>
              <a:rPr lang="en-US" sz="2000" dirty="0" smtClean="0"/>
              <a:t>-&gt;</a:t>
            </a:r>
            <a:r>
              <a:rPr lang="en-US" sz="2000" dirty="0" err="1" smtClean="0"/>
              <a:t>errstr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 smtClean="0"/>
              <a:t>fromSQL</a:t>
            </a:r>
            <a:r>
              <a:rPr lang="en-US" sz="2000" dirty="0" smtClean="0"/>
              <a:t>($</a:t>
            </a:r>
            <a:r>
              <a:rPr lang="en-US" sz="2000" dirty="0" err="1" smtClean="0"/>
              <a:t>dbh</a:t>
            </a:r>
            <a:r>
              <a:rPr lang="en-US" sz="2000" dirty="0" smtClean="0"/>
              <a:t>, “SELECT * FROM Product ORDER BY 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/>
              <a:t>fromSQL</a:t>
            </a:r>
            <a:r>
              <a:rPr lang="en-US" sz="2000" dirty="0"/>
              <a:t>($</a:t>
            </a:r>
            <a:r>
              <a:rPr lang="en-US" sz="2000" dirty="0" err="1"/>
              <a:t>dbh</a:t>
            </a:r>
            <a:r>
              <a:rPr lang="en-US" sz="2000" dirty="0"/>
              <a:t>, “SELECT </a:t>
            </a:r>
            <a:r>
              <a:rPr lang="en-US" sz="2000" dirty="0" smtClean="0"/>
              <a:t>* FROM Product WHERE 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 like ? AND </a:t>
            </a:r>
            <a:r>
              <a:rPr lang="en-US" sz="2000" dirty="0" err="1" smtClean="0"/>
              <a:t>Discountinued</a:t>
            </a:r>
            <a:r>
              <a:rPr lang="en-US" sz="2000" dirty="0" smtClean="0"/>
              <a:t> = ?”, [‘BOSTON%’, ‘FALSE’]);</a:t>
            </a:r>
          </a:p>
        </p:txBody>
      </p:sp>
    </p:spTree>
    <p:extLst>
      <p:ext uri="{BB962C8B-B14F-4D97-AF65-F5344CB8AC3E}">
        <p14:creationId xmlns:p14="http://schemas.microsoft.com/office/powerpoint/2010/main" val="377937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writing to a </a:t>
            </a:r>
            <a:r>
              <a:rPr lang="en-US" sz="2000" dirty="0"/>
              <a:t>C</a:t>
            </a:r>
            <a:r>
              <a:rPr lang="en-US" sz="2000" dirty="0" smtClean="0"/>
              <a:t>SV file</a:t>
            </a:r>
          </a:p>
          <a:p>
            <a:pPr marL="0" indent="0">
              <a:buNone/>
            </a:pPr>
            <a:r>
              <a:rPr lang="en-US" sz="2000" dirty="0"/>
              <a:t>my $t = Data::Table::</a:t>
            </a:r>
            <a:r>
              <a:rPr lang="en-US" sz="2000" dirty="0" err="1" smtClean="0"/>
              <a:t>fromTSV</a:t>
            </a:r>
            <a:r>
              <a:rPr lang="en-US" sz="2000" dirty="0"/>
              <a:t>(“</a:t>
            </a:r>
            <a:r>
              <a:rPr lang="en-US" sz="2000" dirty="0" err="1" smtClean="0"/>
              <a:t>Products.tsv</a:t>
            </a:r>
            <a:r>
              <a:rPr lang="en-US" sz="2000" dirty="0" smtClean="0"/>
              <a:t>”</a:t>
            </a:r>
            <a:r>
              <a:rPr lang="en-US" sz="2000" dirty="0"/>
              <a:t>, </a:t>
            </a:r>
            <a:r>
              <a:rPr lang="en-US" sz="2000" dirty="0" smtClean="0"/>
              <a:t>1);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csv</a:t>
            </a:r>
            <a:r>
              <a:rPr lang="en-US" sz="2000" dirty="0" smtClean="0"/>
              <a:t>(1, {file =&gt; “</a:t>
            </a:r>
            <a:r>
              <a:rPr lang="en-US" sz="2000" dirty="0" err="1" smtClean="0"/>
              <a:t>Product.csv</a:t>
            </a:r>
            <a:r>
              <a:rPr lang="en-US" sz="2000" dirty="0" smtClean="0"/>
              <a:t>”});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writing to a TSV file</a:t>
            </a:r>
          </a:p>
          <a:p>
            <a:pPr marL="0" indent="0">
              <a:buNone/>
            </a:pPr>
            <a:r>
              <a:rPr lang="en-US" sz="2000" dirty="0" smtClean="0"/>
              <a:t>my </a:t>
            </a:r>
            <a:r>
              <a:rPr lang="en-US" sz="2000" dirty="0"/>
              <a:t>$t = Data::Table::</a:t>
            </a:r>
            <a:r>
              <a:rPr lang="en-US" sz="2000" dirty="0" err="1" smtClean="0"/>
              <a:t>fromFile</a:t>
            </a:r>
            <a:r>
              <a:rPr lang="en-US" sz="2000" dirty="0" smtClean="0"/>
              <a:t>(</a:t>
            </a:r>
            <a:r>
              <a:rPr lang="en-US" sz="2000" dirty="0"/>
              <a:t>“</a:t>
            </a:r>
            <a:r>
              <a:rPr lang="en-US" sz="2000" dirty="0" err="1"/>
              <a:t>Products.csv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000" dirty="0"/>
              <a:t>$t-</a:t>
            </a:r>
            <a:r>
              <a:rPr lang="en-US" sz="2000" dirty="0" smtClean="0"/>
              <a:t>&gt;</a:t>
            </a:r>
            <a:r>
              <a:rPr lang="en-US" sz="2000" dirty="0" err="1" smtClean="0"/>
              <a:t>tsv</a:t>
            </a:r>
            <a:r>
              <a:rPr lang="en-US" sz="2000" dirty="0"/>
              <a:t>(1, {file =&gt; “</a:t>
            </a:r>
            <a:r>
              <a:rPr lang="en-US" sz="2000" dirty="0" err="1" smtClean="0"/>
              <a:t>Product.tsv</a:t>
            </a:r>
            <a:r>
              <a:rPr lang="en-US" sz="2000" dirty="0"/>
              <a:t>”});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writing to an Excel file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ables2xls(“</a:t>
            </a:r>
            <a:r>
              <a:rPr lang="en-US" sz="2000" dirty="0" err="1" smtClean="0"/>
              <a:t>Northwind.xls</a:t>
            </a:r>
            <a:r>
              <a:rPr lang="en-US" sz="2000" dirty="0" smtClean="0"/>
              <a:t>”, [$</a:t>
            </a:r>
            <a:r>
              <a:rPr lang="en-US" sz="2000" dirty="0" err="1" smtClean="0"/>
              <a:t>t_category</a:t>
            </a:r>
            <a:r>
              <a:rPr lang="en-US" sz="2000" dirty="0" smtClean="0"/>
              <a:t>, $</a:t>
            </a:r>
            <a:r>
              <a:rPr lang="en-US" sz="2000" dirty="0" err="1" smtClean="0"/>
              <a:t>t_product</a:t>
            </a:r>
            <a:r>
              <a:rPr lang="en-US" sz="2000" dirty="0" smtClean="0"/>
              <a:t>], [“Category”, “Product”]);</a:t>
            </a:r>
          </a:p>
          <a:p>
            <a:pPr marL="0" indent="0">
              <a:buNone/>
            </a:pPr>
            <a:r>
              <a:rPr lang="en-US" sz="2000" dirty="0" smtClean="0"/>
              <a:t>tables2xlsx(</a:t>
            </a:r>
            <a:r>
              <a:rPr lang="en-US" sz="2000" dirty="0"/>
              <a:t>“</a:t>
            </a:r>
            <a:r>
              <a:rPr lang="en-US" sz="2000" dirty="0" err="1"/>
              <a:t>Northwind.xls</a:t>
            </a:r>
            <a:r>
              <a:rPr lang="en-US" sz="2000" dirty="0"/>
              <a:t>”, [$</a:t>
            </a:r>
            <a:r>
              <a:rPr lang="en-US" sz="2000" dirty="0" err="1"/>
              <a:t>t_category</a:t>
            </a:r>
            <a:r>
              <a:rPr lang="en-US" sz="2000" dirty="0"/>
              <a:t>, $</a:t>
            </a:r>
            <a:r>
              <a:rPr lang="en-US" sz="2000" dirty="0" err="1"/>
              <a:t>t_product</a:t>
            </a:r>
            <a:r>
              <a:rPr lang="en-US" sz="2000" dirty="0"/>
              <a:t>], </a:t>
            </a:r>
            <a:r>
              <a:rPr lang="en-US" sz="2000" dirty="0" err="1" smtClean="0"/>
              <a:t>undef</a:t>
            </a:r>
            <a:r>
              <a:rPr lang="en-US" sz="2000" dirty="0" smtClean="0"/>
              <a:t>, [[“silver”</a:t>
            </a:r>
            <a:r>
              <a:rPr lang="en-US" sz="2000" dirty="0"/>
              <a:t>, </a:t>
            </a:r>
            <a:r>
              <a:rPr lang="en-US" sz="2000" dirty="0" smtClean="0"/>
              <a:t>“white”, “black”],[45, “white”,37]] 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display table in HTML</a:t>
            </a:r>
          </a:p>
          <a:p>
            <a:pPr marL="0" indent="0">
              <a:buNone/>
            </a:pPr>
            <a:r>
              <a:rPr lang="en-US" sz="2000" dirty="0" smtClean="0"/>
              <a:t>$t-&gt;html;		# display rows as rows and columns as columns</a:t>
            </a:r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t-&gt;</a:t>
            </a:r>
            <a:r>
              <a:rPr lang="en-US" sz="2000" dirty="0" smtClean="0"/>
              <a:t>html2;</a:t>
            </a:r>
            <a:r>
              <a:rPr lang="en-US" sz="2000" dirty="0"/>
              <a:t>		# display rows </a:t>
            </a:r>
            <a:r>
              <a:rPr lang="en-US" sz="2000" dirty="0" smtClean="0"/>
              <a:t>as columns </a:t>
            </a:r>
            <a:r>
              <a:rPr lang="en-US" sz="2000" dirty="0"/>
              <a:t>and columns as </a:t>
            </a:r>
            <a:r>
              <a:rPr lang="en-US" sz="2000" dirty="0" smtClean="0"/>
              <a:t>rows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87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get table dimensions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nofRow</a:t>
            </a:r>
            <a:r>
              <a:rPr lang="en-US" sz="2000" dirty="0" smtClean="0"/>
              <a:t>;		# no of rows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 smtClean="0"/>
              <a:t>nofCol</a:t>
            </a:r>
            <a:r>
              <a:rPr lang="en-US" sz="2000" dirty="0" smtClean="0"/>
              <a:t>;		# no of columns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get table cell</a:t>
            </a:r>
          </a:p>
          <a:p>
            <a:pPr marL="0" indent="0">
              <a:buNone/>
            </a:pPr>
            <a:r>
              <a:rPr lang="en-US" sz="2000" dirty="0" smtClean="0"/>
              <a:t>$t-&gt;elm(0, 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000" dirty="0"/>
              <a:t>$t-&gt;elm(0, 0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column index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colIndex</a:t>
            </a:r>
            <a:r>
              <a:rPr lang="en-US" sz="2000" dirty="0" smtClean="0"/>
              <a:t>(“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check existence of row/column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hasCol</a:t>
            </a:r>
            <a:r>
              <a:rPr lang="en-US" sz="2000" dirty="0" smtClean="0"/>
              <a:t>(“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looping through the table rows</a:t>
            </a:r>
          </a:p>
          <a:p>
            <a:pPr marL="0" indent="0">
              <a:buNone/>
            </a:pPr>
            <a:r>
              <a:rPr lang="en-US" sz="2000" dirty="0" err="1"/>
              <a:t>f</a:t>
            </a:r>
            <a:r>
              <a:rPr lang="en-US" sz="2000" dirty="0" err="1" smtClean="0"/>
              <a:t>oreach</a:t>
            </a:r>
            <a:r>
              <a:rPr lang="en-US" sz="2000" dirty="0" smtClean="0"/>
              <a:t> my $row (0..$t-&gt;</a:t>
            </a:r>
            <a:r>
              <a:rPr lang="en-US" sz="2000" dirty="0" err="1" smtClean="0"/>
              <a:t>lastRow</a:t>
            </a:r>
            <a:r>
              <a:rPr lang="en-US" sz="2000" dirty="0" smtClean="0"/>
              <a:t>) { </a:t>
            </a:r>
            <a:r>
              <a:rPr lang="is-IS" sz="2000" dirty="0" smtClean="0"/>
              <a:t>… 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79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get table row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$t-&gt;row(0);		# returns the first row as an array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rowhashRef</a:t>
            </a:r>
            <a:r>
              <a:rPr lang="en-US" sz="2000" dirty="0" smtClean="0"/>
              <a:t>(0);	# returns the first row as a reference to a hash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get table column</a:t>
            </a:r>
          </a:p>
          <a:p>
            <a:pPr marL="0" indent="0">
              <a:buNone/>
            </a:pPr>
            <a:r>
              <a:rPr lang="en-US" sz="2000" dirty="0" smtClean="0"/>
              <a:t>$t-&gt;col(“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”);	</a:t>
            </a:r>
            <a:r>
              <a:rPr lang="en-US" sz="2000" dirty="0"/>
              <a:t># returns </a:t>
            </a:r>
            <a:r>
              <a:rPr lang="en-US" sz="2000" dirty="0" smtClean="0"/>
              <a:t>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 column as </a:t>
            </a:r>
            <a:r>
              <a:rPr lang="en-US" sz="2000" dirty="0"/>
              <a:t>an array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$t-</a:t>
            </a:r>
            <a:r>
              <a:rPr lang="en-US" sz="2000" dirty="0" smtClean="0"/>
              <a:t>&gt;col(2);		# returns third column as an array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all column names or header</a:t>
            </a:r>
          </a:p>
          <a:p>
            <a:pPr marL="0" indent="0">
              <a:buNone/>
            </a:pPr>
            <a:r>
              <a:rPr lang="en-US" sz="2000" dirty="0" smtClean="0"/>
              <a:t>$t-&gt;header;		# returns all column names as an array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modify a table cell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setElm</a:t>
            </a:r>
            <a:r>
              <a:rPr lang="en-US" sz="2000" dirty="0" smtClean="0"/>
              <a:t>(0, 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”, “New Value”);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/>
              <a:t>setElm</a:t>
            </a:r>
            <a:r>
              <a:rPr lang="en-US" sz="2000" dirty="0" smtClean="0"/>
              <a:t>([0..2], “</a:t>
            </a:r>
            <a:r>
              <a:rPr lang="en-US" sz="2000" dirty="0" err="1" smtClean="0"/>
              <a:t>UnitPrice</a:t>
            </a:r>
            <a:r>
              <a:rPr lang="en-US" sz="2000" dirty="0" smtClean="0"/>
              <a:t>”</a:t>
            </a:r>
            <a:r>
              <a:rPr lang="en-US" sz="2000" dirty="0"/>
              <a:t>, </a:t>
            </a:r>
            <a:r>
              <a:rPr lang="en-US" sz="2000" dirty="0" smtClean="0"/>
              <a:t>20);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add a new row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addRow</a:t>
            </a:r>
            <a:r>
              <a:rPr lang="en-US" sz="2000" dirty="0" smtClean="0"/>
              <a:t>([78, “Extra Tender Tofu”, 7, 23.25, 20, “FALSE”]);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/>
              <a:t>addRow</a:t>
            </a:r>
            <a:r>
              <a:rPr lang="en-US" sz="2000" dirty="0"/>
              <a:t>([78, “Extra Tender Tofu”, 7, 23.25, 20, “FALSE”</a:t>
            </a:r>
            <a:r>
              <a:rPr lang="en-US" sz="2000" dirty="0" smtClean="0"/>
              <a:t>],0)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884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delete a row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delRow</a:t>
            </a:r>
            <a:r>
              <a:rPr lang="en-US" sz="2000" dirty="0" smtClean="0"/>
              <a:t>(0);		# returns the deleted row as an array ref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add a new column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addCol</a:t>
            </a:r>
            <a:r>
              <a:rPr lang="en-US" sz="2000" dirty="0" smtClean="0"/>
              <a:t>([“CA”, “MD”, “NY”], “Code”);	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/>
              <a:t>addCol</a:t>
            </a:r>
            <a:r>
              <a:rPr lang="en-US" sz="2000" dirty="0"/>
              <a:t>([“CA”, “MD”, “NY”], “Code</a:t>
            </a:r>
            <a:r>
              <a:rPr lang="en-US" sz="2000" dirty="0" smtClean="0"/>
              <a:t>”,0);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delete a column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delCol</a:t>
            </a:r>
            <a:r>
              <a:rPr lang="en-US" sz="2000" dirty="0" smtClean="0"/>
              <a:t>(“Discontinued”);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 smtClean="0"/>
              <a:t>delCols</a:t>
            </a:r>
            <a:r>
              <a:rPr lang="en-US" sz="2000" dirty="0" smtClean="0"/>
              <a:t>([“</a:t>
            </a:r>
            <a:r>
              <a:rPr lang="en-US" sz="2000" dirty="0" err="1" smtClean="0"/>
              <a:t>UnitInStock</a:t>
            </a:r>
            <a:r>
              <a:rPr lang="en-US" sz="2000" dirty="0" smtClean="0"/>
              <a:t>”, “</a:t>
            </a:r>
            <a:r>
              <a:rPr lang="en-US" sz="2000" dirty="0"/>
              <a:t>Discontinued</a:t>
            </a:r>
            <a:r>
              <a:rPr lang="en-US" sz="2000" dirty="0" smtClean="0"/>
              <a:t>”])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move a column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moveCol</a:t>
            </a:r>
            <a:r>
              <a:rPr lang="en-US" sz="2000" dirty="0" smtClean="0"/>
              <a:t>(“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”, 0);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/>
              <a:t>moveCol</a:t>
            </a:r>
            <a:r>
              <a:rPr lang="en-US" sz="2000" dirty="0"/>
              <a:t>(“</a:t>
            </a:r>
            <a:r>
              <a:rPr lang="en-US" sz="2000" dirty="0" err="1"/>
              <a:t>ProductName</a:t>
            </a:r>
            <a:r>
              <a:rPr lang="en-US" sz="2000" dirty="0"/>
              <a:t>”, </a:t>
            </a:r>
            <a:r>
              <a:rPr lang="en-US" sz="2000" dirty="0" smtClean="0"/>
              <a:t>0, “</a:t>
            </a:r>
            <a:r>
              <a:rPr lang="en-US" sz="2000" dirty="0" err="1" smtClean="0"/>
              <a:t>NewProductName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swap two columns</a:t>
            </a:r>
          </a:p>
          <a:p>
            <a:pPr marL="0" indent="0">
              <a:buNone/>
            </a:pPr>
            <a:r>
              <a:rPr lang="en-US" sz="2000" dirty="0" smtClean="0"/>
              <a:t>$t-&gt;swap(“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3682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smtClean="0"/>
              <a:t>reorder columns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my @</a:t>
            </a:r>
            <a:r>
              <a:rPr lang="en-US" sz="2000" dirty="0" err="1" smtClean="0"/>
              <a:t>newOrder</a:t>
            </a:r>
            <a:r>
              <a:rPr lang="en-US" sz="2000" dirty="0" smtClean="0"/>
              <a:t> = sort{$a </a:t>
            </a:r>
            <a:r>
              <a:rPr lang="en-US" sz="2000" dirty="0" err="1" smtClean="0"/>
              <a:t>cmp</a:t>
            </a:r>
            <a:r>
              <a:rPr lang="en-US" sz="2000" dirty="0" smtClean="0"/>
              <a:t> $b} $t-&gt;header;</a:t>
            </a:r>
          </a:p>
          <a:p>
            <a:pPr marL="0" indent="0">
              <a:buNone/>
            </a:pPr>
            <a:r>
              <a:rPr lang="en-US" sz="2000" dirty="0" smtClean="0"/>
              <a:t>$t-&gt;reorder(\@</a:t>
            </a:r>
            <a:r>
              <a:rPr lang="en-US" sz="2000" dirty="0" err="1" smtClean="0"/>
              <a:t>newOrder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rename a column</a:t>
            </a:r>
          </a:p>
          <a:p>
            <a:pPr marL="0" indent="0">
              <a:buNone/>
            </a:pPr>
            <a:r>
              <a:rPr lang="en-US" sz="2000" dirty="0" smtClean="0"/>
              <a:t>$t-&gt;rename(“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Product_name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subset of a table</a:t>
            </a:r>
          </a:p>
          <a:p>
            <a:pPr marL="0" indent="0">
              <a:buNone/>
            </a:pPr>
            <a:r>
              <a:rPr lang="en-US" sz="2000" dirty="0" smtClean="0"/>
              <a:t>$t-&gt;</a:t>
            </a:r>
            <a:r>
              <a:rPr lang="en-US" sz="2000" dirty="0" err="1" smtClean="0"/>
              <a:t>subTable</a:t>
            </a:r>
            <a:r>
              <a:rPr lang="en-US" sz="2000" dirty="0" smtClean="0"/>
              <a:t>([0..2], [“</a:t>
            </a:r>
            <a:r>
              <a:rPr lang="en-US" sz="2000" dirty="0" err="1" smtClean="0"/>
              <a:t>ProductID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”]);</a:t>
            </a:r>
          </a:p>
          <a:p>
            <a:pPr marL="0" indent="0">
              <a:buNone/>
            </a:pPr>
            <a:r>
              <a:rPr lang="en-US" sz="2000" dirty="0"/>
              <a:t>$t-&gt;</a:t>
            </a:r>
            <a:r>
              <a:rPr lang="en-US" sz="2000" dirty="0" err="1"/>
              <a:t>subTable</a:t>
            </a:r>
            <a:r>
              <a:rPr lang="en-US" sz="2000" dirty="0" smtClean="0"/>
              <a:t>(</a:t>
            </a:r>
            <a:r>
              <a:rPr lang="en-US" sz="2000" dirty="0" err="1" smtClean="0"/>
              <a:t>undef</a:t>
            </a:r>
            <a:r>
              <a:rPr lang="en-US" sz="2000" dirty="0" smtClean="0"/>
              <a:t>, </a:t>
            </a:r>
            <a:r>
              <a:rPr lang="en-US" sz="2000" dirty="0"/>
              <a:t>[“</a:t>
            </a:r>
            <a:r>
              <a:rPr lang="en-US" sz="2000" dirty="0" err="1"/>
              <a:t>ProductID</a:t>
            </a:r>
            <a:r>
              <a:rPr lang="en-US" sz="2000" dirty="0"/>
              <a:t>”, “</a:t>
            </a:r>
            <a:r>
              <a:rPr lang="en-US" sz="2000" dirty="0" err="1"/>
              <a:t>ProductName</a:t>
            </a:r>
            <a:r>
              <a:rPr lang="en-US" sz="2000" dirty="0"/>
              <a:t>”]);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sort the table</a:t>
            </a:r>
          </a:p>
          <a:p>
            <a:pPr marL="0" indent="0">
              <a:buNone/>
            </a:pPr>
            <a:r>
              <a:rPr lang="en-US" sz="2000" dirty="0" smtClean="0"/>
              <a:t>$t-&gt;sort(“</a:t>
            </a:r>
            <a:r>
              <a:rPr lang="en-US" sz="2000" dirty="0" err="1" smtClean="0"/>
              <a:t>ProductName</a:t>
            </a:r>
            <a:r>
              <a:rPr lang="en-US" sz="2000" dirty="0" smtClean="0"/>
              <a:t>”, Data::Table::STRING, Data::Table::DESC,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“</a:t>
            </a:r>
            <a:r>
              <a:rPr lang="en-US" sz="2000" dirty="0" err="1" smtClean="0"/>
              <a:t>UnitPrice</a:t>
            </a:r>
            <a:r>
              <a:rPr lang="en-US" sz="2000" dirty="0" smtClean="0"/>
              <a:t>”, Data::Table::NUMBER, Data::Table::ASC);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join two tables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$t3 = $t-&gt;join($t2, Data::Table::INNER_JOIN,[“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”],</a:t>
            </a:r>
            <a:r>
              <a:rPr lang="en-US" sz="2000" dirty="0"/>
              <a:t> [“</a:t>
            </a:r>
            <a:r>
              <a:rPr lang="en-US" sz="2000" dirty="0" err="1"/>
              <a:t>CategoryID</a:t>
            </a:r>
            <a:r>
              <a:rPr lang="en-US" sz="2000" dirty="0"/>
              <a:t>”]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851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Many other functions are available such as</a:t>
            </a:r>
          </a:p>
          <a:p>
            <a:pPr lvl="1"/>
            <a:r>
              <a:rPr lang="en-US" sz="1600" dirty="0" smtClean="0"/>
              <a:t>Merging two tables</a:t>
            </a:r>
          </a:p>
          <a:p>
            <a:pPr lvl="1"/>
            <a:r>
              <a:rPr lang="en-US" sz="1600" dirty="0" smtClean="0"/>
              <a:t>Pivoting a table</a:t>
            </a:r>
          </a:p>
          <a:p>
            <a:pPr lvl="1"/>
            <a:r>
              <a:rPr lang="en-US" sz="1600" dirty="0" smtClean="0"/>
              <a:t>Grouping tables with aggregation functions</a:t>
            </a:r>
          </a:p>
          <a:p>
            <a:pPr lvl="1"/>
            <a:r>
              <a:rPr lang="en-US" sz="1600" dirty="0" smtClean="0"/>
              <a:t>Reshaping – melting and casting a table</a:t>
            </a:r>
          </a:p>
        </p:txBody>
      </p:sp>
    </p:spTree>
    <p:extLst>
      <p:ext uri="{BB962C8B-B14F-4D97-AF65-F5344CB8AC3E}">
        <p14:creationId xmlns:p14="http://schemas.microsoft.com/office/powerpoint/2010/main" val="332747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Path::Tiny – File </a:t>
            </a:r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 smtClean="0"/>
              <a:t>utility</a:t>
            </a:r>
          </a:p>
          <a:p>
            <a:pPr marL="914400" lvl="1" indent="-514350"/>
            <a:r>
              <a:rPr lang="en-US" dirty="0" smtClean="0"/>
              <a:t>Written by</a:t>
            </a:r>
            <a:r>
              <a:rPr lang="en-US" dirty="0"/>
              <a:t> </a:t>
            </a:r>
            <a:r>
              <a:rPr lang="en-US" dirty="0" smtClean="0"/>
              <a:t>– David Golden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Data::Table – Data type related to database tables, spreadsheets, CSV/TSV files, HTML table display etc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Written by – </a:t>
            </a:r>
            <a:r>
              <a:rPr lang="en-US" dirty="0" err="1" smtClean="0"/>
              <a:t>Yingyao</a:t>
            </a:r>
            <a:r>
              <a:rPr lang="en-US" dirty="0" smtClean="0"/>
              <a:t>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7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3638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363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0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Path::Tiny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Provides a small, fast utility working with the file paths</a:t>
            </a:r>
          </a:p>
          <a:p>
            <a:r>
              <a:rPr lang="en-US" dirty="0" smtClean="0"/>
              <a:t>Includes functions from several other core file handing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File::Spec</a:t>
            </a:r>
          </a:p>
          <a:p>
            <a:pPr lvl="1"/>
            <a:r>
              <a:rPr lang="en-US" dirty="0" smtClean="0"/>
              <a:t>File::Stat</a:t>
            </a:r>
          </a:p>
          <a:p>
            <a:pPr lvl="1"/>
            <a:r>
              <a:rPr lang="en-US" dirty="0" smtClean="0"/>
              <a:t>File::Temp</a:t>
            </a:r>
          </a:p>
          <a:p>
            <a:pPr lvl="1"/>
            <a:r>
              <a:rPr lang="en-US" dirty="0" smtClean="0"/>
              <a:t>File::Glob</a:t>
            </a:r>
          </a:p>
          <a:p>
            <a:pPr lvl="1"/>
            <a:r>
              <a:rPr lang="en-US" dirty="0" smtClean="0"/>
              <a:t>File::Copy</a:t>
            </a:r>
          </a:p>
          <a:p>
            <a:pPr lvl="1"/>
            <a:r>
              <a:rPr lang="en-US" dirty="0" smtClean="0"/>
              <a:t>Many others</a:t>
            </a:r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 smtClean="0"/>
              <a:t>for </a:t>
            </a:r>
            <a:r>
              <a:rPr lang="en-US" dirty="0" smtClean="0"/>
              <a:t>both the platforms i.e. Linux and Win-32</a:t>
            </a:r>
          </a:p>
          <a:p>
            <a:r>
              <a:rPr lang="en-US" dirty="0" smtClean="0"/>
              <a:t>Depends heavily on </a:t>
            </a:r>
            <a:r>
              <a:rPr lang="en-US" dirty="0" err="1" smtClean="0"/>
              <a:t>PerlIO</a:t>
            </a:r>
            <a:r>
              <a:rPr lang="en-US" dirty="0" smtClean="0"/>
              <a:t> thus requires Perl &gt; 5.008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Path::Tiny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include the module</a:t>
            </a:r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dirty="0" smtClean="0"/>
              <a:t>se Path::Tiny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return path object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dir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$file = 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provide current working directory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</a:t>
            </a:r>
            <a:r>
              <a:rPr lang="en-US" sz="2000" dirty="0" err="1" smtClean="0"/>
              <a:t>cwd</a:t>
            </a:r>
            <a:r>
              <a:rPr lang="en-US" sz="2000" dirty="0" smtClean="0"/>
              <a:t> = Path::Tiny -&gt; </a:t>
            </a:r>
            <a:r>
              <a:rPr lang="en-US" sz="2000" dirty="0" err="1" smtClean="0"/>
              <a:t>cwd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the root directory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</a:t>
            </a:r>
            <a:r>
              <a:rPr lang="en-US" sz="2000" dirty="0" err="1" smtClean="0"/>
              <a:t>rootDir</a:t>
            </a:r>
            <a:r>
              <a:rPr lang="en-US" sz="2000" dirty="0" smtClean="0"/>
              <a:t> = Path::Tiny -&gt; </a:t>
            </a:r>
            <a:r>
              <a:rPr lang="en-US" sz="2000" dirty="0" err="1" smtClean="0"/>
              <a:t>rootdir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18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026"/>
            <a:ext cx="8229600" cy="6034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create temporary directory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tempDir</a:t>
            </a:r>
            <a:r>
              <a:rPr lang="en-US" sz="2000" dirty="0" smtClean="0"/>
              <a:t> = Path::Tiny -&gt; </a:t>
            </a:r>
            <a:r>
              <a:rPr lang="en-US" sz="2000" dirty="0" err="1" smtClean="0"/>
              <a:t>tempdir</a:t>
            </a:r>
            <a:r>
              <a:rPr lang="en-US" sz="2000" dirty="0" smtClean="0"/>
              <a:t>(@options);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create temporary </a:t>
            </a:r>
            <a:r>
              <a:rPr lang="en-US" sz="2000" dirty="0" smtClean="0"/>
              <a:t>file</a:t>
            </a:r>
          </a:p>
          <a:p>
            <a:pPr marL="0" indent="0">
              <a:buNone/>
            </a:pPr>
            <a:r>
              <a:rPr lang="en-US" sz="2000" dirty="0" smtClean="0"/>
              <a:t>my </a:t>
            </a:r>
            <a:r>
              <a:rPr lang="en-US" sz="2000" dirty="0"/>
              <a:t>$</a:t>
            </a:r>
            <a:r>
              <a:rPr lang="en-US" sz="2000" dirty="0" err="1" smtClean="0"/>
              <a:t>tempFile</a:t>
            </a:r>
            <a:r>
              <a:rPr lang="en-US" sz="2000" dirty="0" smtClean="0"/>
              <a:t> </a:t>
            </a:r>
            <a:r>
              <a:rPr lang="en-US" sz="2000" dirty="0"/>
              <a:t>= Path::Tiny -&gt; </a:t>
            </a:r>
            <a:r>
              <a:rPr lang="en-US" sz="2000" dirty="0" err="1" smtClean="0"/>
              <a:t>tempfile</a:t>
            </a:r>
            <a:r>
              <a:rPr lang="en-US" sz="2000" dirty="0" smtClean="0"/>
              <a:t>(</a:t>
            </a:r>
            <a:r>
              <a:rPr lang="en-US" sz="2000" dirty="0"/>
              <a:t>@options);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absolute path of the file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$abs = path(</a:t>
            </a:r>
            <a:r>
              <a:rPr lang="en-US" sz="2000" dirty="0"/>
              <a:t>“foo/bar”)-&gt;absolute</a:t>
            </a:r>
            <a:r>
              <a:rPr lang="en-US" sz="2000" dirty="0" smtClean="0"/>
              <a:t>;		#“</a:t>
            </a:r>
            <a:r>
              <a:rPr lang="en-US" sz="2000" dirty="0" err="1" smtClean="0"/>
              <a:t>cwd</a:t>
            </a:r>
            <a:r>
              <a:rPr lang="en-US" sz="2000" dirty="0" smtClean="0"/>
              <a:t>” as parent </a:t>
            </a:r>
            <a:r>
              <a:rPr lang="en-US" sz="2000" dirty="0" err="1" smtClean="0"/>
              <a:t>dir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my $abs = path(</a:t>
            </a:r>
            <a:r>
              <a:rPr lang="en-US" sz="2000" dirty="0"/>
              <a:t>“foo/bar”)-&gt;</a:t>
            </a:r>
            <a:r>
              <a:rPr lang="en-US" sz="2000" dirty="0" smtClean="0"/>
              <a:t>absolute(“/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”);	#“</a:t>
            </a:r>
            <a:r>
              <a:rPr lang="en-US" sz="2000" dirty="0" err="1" smtClean="0"/>
              <a:t>tmp</a:t>
            </a:r>
            <a:r>
              <a:rPr lang="en-US" sz="2000" dirty="0" smtClean="0"/>
              <a:t>” as parent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provide canonical path i.e. “/” in </a:t>
            </a:r>
            <a:r>
              <a:rPr lang="en-US" sz="2000" dirty="0" err="1" smtClean="0"/>
              <a:t>linux</a:t>
            </a:r>
            <a:r>
              <a:rPr lang="en-US" sz="2000" dirty="0" smtClean="0"/>
              <a:t> and “\” in windows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$canonical = path(“foo/bar”) -&gt; </a:t>
            </a:r>
            <a:r>
              <a:rPr lang="en-US" sz="2000" dirty="0" err="1" smtClean="0"/>
              <a:t>canonpath</a:t>
            </a:r>
            <a:r>
              <a:rPr lang="en-US" sz="2000" dirty="0" smtClean="0"/>
              <a:t>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02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retrieve the base name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 = path(“foo/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”)-&gt;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;			# </a:t>
            </a:r>
            <a:r>
              <a:rPr lang="en-US" sz="2000" dirty="0" err="1" smtClean="0"/>
              <a:t>bar.txt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basename</a:t>
            </a:r>
            <a:r>
              <a:rPr lang="en-US" sz="2000" dirty="0"/>
              <a:t> = path(“foo/</a:t>
            </a:r>
            <a:r>
              <a:rPr lang="en-US" sz="2000" dirty="0" err="1"/>
              <a:t>bar.txt</a:t>
            </a:r>
            <a:r>
              <a:rPr lang="en-US" sz="2000" dirty="0"/>
              <a:t>”)-&gt;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-&gt;(‘.txt’);</a:t>
            </a:r>
            <a:r>
              <a:rPr lang="en-US" sz="2000" dirty="0"/>
              <a:t>	</a:t>
            </a:r>
            <a:r>
              <a:rPr lang="en-US" sz="2000" dirty="0" smtClean="0"/>
              <a:t>	# foo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basename</a:t>
            </a:r>
            <a:r>
              <a:rPr lang="en-US" sz="2000" dirty="0"/>
              <a:t> = path(“foo/</a:t>
            </a:r>
            <a:r>
              <a:rPr lang="en-US" sz="2000" dirty="0" err="1"/>
              <a:t>bar.txt</a:t>
            </a:r>
            <a:r>
              <a:rPr lang="en-US" sz="2000" dirty="0"/>
              <a:t>”)-&gt;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-&gt;(</a:t>
            </a:r>
            <a:r>
              <a:rPr lang="en-US" sz="2000" dirty="0" err="1" smtClean="0"/>
              <a:t>qr</a:t>
            </a:r>
            <a:r>
              <a:rPr lang="en-US" sz="2000" dirty="0" smtClean="0"/>
              <a:t>(/.txt/);</a:t>
            </a:r>
            <a:r>
              <a:rPr lang="en-US" sz="2000" dirty="0"/>
              <a:t>	</a:t>
            </a:r>
            <a:r>
              <a:rPr lang="en-US" sz="2000" dirty="0" smtClean="0"/>
              <a:t>	# foo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basename</a:t>
            </a:r>
            <a:r>
              <a:rPr lang="en-US" sz="2000" dirty="0"/>
              <a:t> = path(“foo/</a:t>
            </a:r>
            <a:r>
              <a:rPr lang="en-US" sz="2000" dirty="0" err="1"/>
              <a:t>bar.txt</a:t>
            </a:r>
            <a:r>
              <a:rPr lang="en-US" sz="2000" dirty="0"/>
              <a:t>”)-&gt;</a:t>
            </a:r>
            <a:r>
              <a:rPr lang="en-US" sz="2000" dirty="0" err="1"/>
              <a:t>basename</a:t>
            </a:r>
            <a:r>
              <a:rPr lang="en-US" sz="2000" dirty="0"/>
              <a:t>-&gt;</a:t>
            </a:r>
            <a:r>
              <a:rPr lang="en-US" sz="2000" dirty="0" smtClean="0"/>
              <a:t>(@suffixes);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change permissions of file or directory</a:t>
            </a:r>
          </a:p>
          <a:p>
            <a:pPr marL="0" indent="0">
              <a:buNone/>
            </a:pPr>
            <a:r>
              <a:rPr lang="en-US" sz="2000" dirty="0" smtClean="0"/>
              <a:t>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”)-&gt;</a:t>
            </a:r>
            <a:r>
              <a:rPr lang="en-US" sz="2000" dirty="0" err="1" smtClean="0"/>
              <a:t>chmod</a:t>
            </a:r>
            <a:r>
              <a:rPr lang="en-US" sz="2000" dirty="0" smtClean="0"/>
              <a:t>(0777);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path(“</a:t>
            </a:r>
            <a:r>
              <a:rPr lang="en-US" sz="2000" dirty="0" err="1"/>
              <a:t>foo.txt</a:t>
            </a:r>
            <a:r>
              <a:rPr lang="en-US" sz="2000" dirty="0"/>
              <a:t>”)-&gt;</a:t>
            </a:r>
            <a:r>
              <a:rPr lang="en-US" sz="2000" dirty="0" err="1"/>
              <a:t>chmod</a:t>
            </a:r>
            <a:r>
              <a:rPr lang="en-US" sz="2000" dirty="0" smtClean="0"/>
              <a:t>(“0755”)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path(“</a:t>
            </a:r>
            <a:r>
              <a:rPr lang="en-US" sz="2000" dirty="0" err="1"/>
              <a:t>foo.txt</a:t>
            </a:r>
            <a:r>
              <a:rPr lang="en-US" sz="2000" dirty="0"/>
              <a:t>”)-&gt;</a:t>
            </a:r>
            <a:r>
              <a:rPr lang="en-US" sz="2000" dirty="0" err="1"/>
              <a:t>chmod</a:t>
            </a:r>
            <a:r>
              <a:rPr lang="en-US" sz="2000" dirty="0" smtClean="0"/>
              <a:t>(“go-w”);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path(“</a:t>
            </a:r>
            <a:r>
              <a:rPr lang="en-US" sz="2000" dirty="0" err="1"/>
              <a:t>foo.txt</a:t>
            </a:r>
            <a:r>
              <a:rPr lang="en-US" sz="2000" dirty="0"/>
              <a:t>”)-&gt;</a:t>
            </a:r>
            <a:r>
              <a:rPr lang="en-US" sz="2000" dirty="0" err="1"/>
              <a:t>chmod</a:t>
            </a:r>
            <a:r>
              <a:rPr lang="en-US" sz="2000" dirty="0" smtClean="0"/>
              <a:t>(“a=r, </a:t>
            </a:r>
            <a:r>
              <a:rPr lang="en-US" sz="2000" dirty="0" err="1" smtClean="0"/>
              <a:t>u+wx</a:t>
            </a:r>
            <a:r>
              <a:rPr lang="en-US" sz="2000" dirty="0" smtClean="0"/>
              <a:t>”);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copy 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copy(“/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retrieve directory name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dir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dirname</a:t>
            </a:r>
            <a:r>
              <a:rPr lang="en-US" sz="2000" dirty="0" smtClean="0"/>
              <a:t>;	# 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23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rename file or move file from one place to another</a:t>
            </a:r>
          </a:p>
          <a:p>
            <a:pPr marL="0" indent="0">
              <a:buNone/>
            </a:pPr>
            <a:r>
              <a:rPr lang="en-US" sz="2000" dirty="0" smtClean="0"/>
              <a:t>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move(“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retrieve parent directory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$parent = path(“foo/bar/</a:t>
            </a:r>
            <a:r>
              <a:rPr lang="en-US" sz="2000" dirty="0" err="1" smtClean="0"/>
              <a:t>baz</a:t>
            </a:r>
            <a:r>
              <a:rPr lang="en-US" sz="2000" dirty="0" smtClean="0"/>
              <a:t>”) -&gt; parent;		# foo/bar</a:t>
            </a:r>
          </a:p>
          <a:p>
            <a:pPr marL="0" indent="0">
              <a:buNone/>
            </a:pPr>
            <a:r>
              <a:rPr lang="en-US" sz="2000" dirty="0"/>
              <a:t>my $parent = path(“foo/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</a:t>
            </a:r>
            <a:r>
              <a:rPr lang="en-US" sz="2000" dirty="0"/>
              <a:t>) -&gt; parent;		</a:t>
            </a:r>
            <a:r>
              <a:rPr lang="en-US" sz="2000" dirty="0" smtClean="0"/>
              <a:t>	# foo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$parent = path(“foo/bar/</a:t>
            </a:r>
            <a:r>
              <a:rPr lang="en-US" sz="2000" dirty="0" err="1"/>
              <a:t>baz</a:t>
            </a:r>
            <a:r>
              <a:rPr lang="en-US" sz="2000" dirty="0"/>
              <a:t>”) -&gt; </a:t>
            </a:r>
            <a:r>
              <a:rPr lang="en-US" sz="2000" dirty="0" smtClean="0"/>
              <a:t>parent(2);</a:t>
            </a:r>
            <a:r>
              <a:rPr lang="en-US" sz="2000" dirty="0"/>
              <a:t>		# </a:t>
            </a:r>
            <a:r>
              <a:rPr lang="en-US" sz="2000" dirty="0" smtClean="0"/>
              <a:t>foo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real path of the 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realPath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/../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realpath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relative path of the file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relPath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/foo/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 -&gt; relative(“/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”);	# foo/bar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remove file</a:t>
            </a:r>
          </a:p>
          <a:p>
            <a:pPr marL="0" indent="0">
              <a:buNone/>
            </a:pPr>
            <a:r>
              <a:rPr lang="en-US" sz="2000" dirty="0" smtClean="0"/>
              <a:t>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remove;</a:t>
            </a:r>
          </a:p>
        </p:txBody>
      </p:sp>
    </p:spTree>
    <p:extLst>
      <p:ext uri="{BB962C8B-B14F-4D97-AF65-F5344CB8AC3E}">
        <p14:creationId xmlns:p14="http://schemas.microsoft.com/office/powerpoint/2010/main" val="58105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remove directory tree</a:t>
            </a:r>
          </a:p>
          <a:p>
            <a:pPr marL="0" indent="0">
              <a:buNone/>
            </a:pPr>
            <a:r>
              <a:rPr lang="en-US" sz="2000" dirty="0" smtClean="0"/>
              <a:t>path(“foo/bar/</a:t>
            </a:r>
            <a:r>
              <a:rPr lang="en-US" sz="2000" dirty="0" err="1" smtClean="0"/>
              <a:t>baz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remove_tree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path(“foo/bar/</a:t>
            </a:r>
            <a:r>
              <a:rPr lang="en-US" sz="2000" dirty="0" err="1"/>
              <a:t>baz</a:t>
            </a:r>
            <a:r>
              <a:rPr lang="en-US" sz="2000" dirty="0"/>
              <a:t>”) -&gt; </a:t>
            </a:r>
            <a:r>
              <a:rPr lang="en-US" sz="2000" dirty="0" err="1" smtClean="0"/>
              <a:t>remove_tree</a:t>
            </a:r>
            <a:r>
              <a:rPr lang="en-US" sz="2000" dirty="0" smtClean="0"/>
              <a:t>( { safe =&gt; 0} );	# force remove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retrieve the siblings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$file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000" dirty="0"/>
              <a:t>my </a:t>
            </a:r>
            <a:r>
              <a:rPr lang="en-US" sz="2000" dirty="0" smtClean="0"/>
              <a:t>$sib1 = $file </a:t>
            </a:r>
            <a:r>
              <a:rPr lang="en-US" sz="2000" dirty="0"/>
              <a:t>-&gt; </a:t>
            </a:r>
            <a:r>
              <a:rPr lang="en-US" sz="2000" dirty="0" smtClean="0"/>
              <a:t>sibling (“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”);</a:t>
            </a:r>
            <a:r>
              <a:rPr lang="en-US" sz="2000" dirty="0"/>
              <a:t>		</a:t>
            </a:r>
            <a:r>
              <a:rPr lang="en-US" sz="2000" dirty="0" smtClean="0"/>
              <a:t># 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</a:t>
            </a:r>
            <a:r>
              <a:rPr lang="en-US" sz="2000" dirty="0" err="1" smtClean="0"/>
              <a:t>bar.txt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smtClean="0"/>
              <a:t>sib2 </a:t>
            </a:r>
            <a:r>
              <a:rPr lang="en-US" sz="2000" dirty="0"/>
              <a:t>= $file -&gt; sibling (“</a:t>
            </a:r>
            <a:r>
              <a:rPr lang="en-US" sz="2000" dirty="0" err="1" smtClean="0"/>
              <a:t>baz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bam.txt</a:t>
            </a:r>
            <a:r>
              <a:rPr lang="en-US" sz="2000" dirty="0" smtClean="0"/>
              <a:t>”);	# 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baz</a:t>
            </a:r>
            <a:r>
              <a:rPr lang="en-US" sz="2000" dirty="0" smtClean="0"/>
              <a:t>/</a:t>
            </a:r>
            <a:r>
              <a:rPr lang="en-US" sz="2000" dirty="0" err="1" smtClean="0"/>
              <a:t>bam.txt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get file statistics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fileStat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 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stat;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string representation of the path</a:t>
            </a:r>
          </a:p>
          <a:p>
            <a:pPr marL="0" indent="0">
              <a:buNone/>
            </a:pPr>
            <a:r>
              <a:rPr lang="en-US" sz="2000" dirty="0" smtClean="0"/>
              <a:t>my $</a:t>
            </a:r>
            <a:r>
              <a:rPr lang="en-US" sz="2000" dirty="0" err="1" smtClean="0"/>
              <a:t>strPath</a:t>
            </a:r>
            <a:r>
              <a:rPr lang="en-US" sz="2000" dirty="0" smtClean="0"/>
              <a:t>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/foo/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stringify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616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07" y="401026"/>
            <a:ext cx="8526921" cy="607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retrieve a file handle opened in the specific mode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</a:t>
            </a:r>
            <a:r>
              <a:rPr lang="en-US" sz="2000" dirty="0" err="1" smtClean="0"/>
              <a:t>fh</a:t>
            </a:r>
            <a:r>
              <a:rPr lang="en-US" sz="2000" dirty="0" smtClean="0"/>
              <a:t> = path(“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</a:t>
            </a:r>
            <a:r>
              <a:rPr lang="en-US" sz="2000" dirty="0" err="1" smtClean="0"/>
              <a:t>openr</a:t>
            </a:r>
            <a:r>
              <a:rPr lang="en-US" sz="2000" dirty="0" smtClean="0"/>
              <a:t>;		# read</a:t>
            </a:r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fh</a:t>
            </a:r>
            <a:r>
              <a:rPr lang="en-US" sz="2000" dirty="0"/>
              <a:t> = path(“</a:t>
            </a:r>
            <a:r>
              <a:rPr lang="en-US" sz="2000" dirty="0" err="1"/>
              <a:t>foo.txt</a:t>
            </a:r>
            <a:r>
              <a:rPr lang="en-US" sz="2000" dirty="0"/>
              <a:t>”) -&gt; </a:t>
            </a:r>
            <a:r>
              <a:rPr lang="en-US" sz="2000" dirty="0" err="1" smtClean="0"/>
              <a:t>openw</a:t>
            </a:r>
            <a:r>
              <a:rPr lang="en-US" sz="2000" dirty="0" smtClean="0"/>
              <a:t>;		# write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fh</a:t>
            </a:r>
            <a:r>
              <a:rPr lang="en-US" sz="2000" dirty="0"/>
              <a:t> = path(“</a:t>
            </a:r>
            <a:r>
              <a:rPr lang="en-US" sz="2000" dirty="0" err="1"/>
              <a:t>foo.txt</a:t>
            </a:r>
            <a:r>
              <a:rPr lang="en-US" sz="2000" dirty="0"/>
              <a:t>”) -&gt; </a:t>
            </a:r>
            <a:r>
              <a:rPr lang="en-US" sz="2000" dirty="0" err="1" smtClean="0"/>
              <a:t>opena</a:t>
            </a:r>
            <a:r>
              <a:rPr lang="en-US" sz="2000" dirty="0" smtClean="0"/>
              <a:t>;		# append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$</a:t>
            </a:r>
            <a:r>
              <a:rPr lang="en-US" sz="2000" dirty="0" err="1"/>
              <a:t>fh</a:t>
            </a:r>
            <a:r>
              <a:rPr lang="en-US" sz="2000" dirty="0"/>
              <a:t> = path(“</a:t>
            </a:r>
            <a:r>
              <a:rPr lang="en-US" sz="2000" dirty="0" err="1"/>
              <a:t>foo.txt</a:t>
            </a:r>
            <a:r>
              <a:rPr lang="en-US" sz="2000" dirty="0"/>
              <a:t>”) -&gt; </a:t>
            </a:r>
            <a:r>
              <a:rPr lang="en-US" sz="2000" dirty="0" err="1" smtClean="0"/>
              <a:t>openrw</a:t>
            </a:r>
            <a:r>
              <a:rPr lang="en-US" sz="2000" dirty="0" smtClean="0"/>
              <a:t>;	#read</a:t>
            </a:r>
            <a:r>
              <a:rPr lang="en-US" sz="2000" dirty="0"/>
              <a:t>/</a:t>
            </a:r>
            <a:r>
              <a:rPr lang="en-US" sz="2000" dirty="0" smtClean="0"/>
              <a:t>write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read file contents into a scalar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y $content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slurp;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writes data to a 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 </a:t>
            </a:r>
            <a:r>
              <a:rPr lang="en-US" sz="2000" dirty="0" err="1" smtClean="0"/>
              <a:t>foo.txt</a:t>
            </a:r>
            <a:r>
              <a:rPr lang="en-US" sz="2000" dirty="0" smtClean="0"/>
              <a:t>”) -&gt; spew(@data);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retrieve a list of lines from a file</a:t>
            </a:r>
          </a:p>
          <a:p>
            <a:pPr marL="0" indent="0">
              <a:buNone/>
            </a:pPr>
            <a:r>
              <a:rPr lang="en-US" sz="2000" dirty="0" smtClean="0"/>
              <a:t>my @lines = path(“/</a:t>
            </a:r>
            <a:r>
              <a:rPr lang="en-US" sz="2000" dirty="0" err="1" smtClean="0"/>
              <a:t>tmp</a:t>
            </a:r>
            <a:r>
              <a:rPr lang="en-US" sz="2000" dirty="0" smtClean="0"/>
              <a:t>/foo/</a:t>
            </a:r>
            <a:r>
              <a:rPr lang="en-US" sz="2000" dirty="0" err="1" smtClean="0"/>
              <a:t>bar.txt</a:t>
            </a:r>
            <a:r>
              <a:rPr lang="en-US" sz="2000" dirty="0" smtClean="0"/>
              <a:t>”) -&gt; lines;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@lines = path(“/</a:t>
            </a:r>
            <a:r>
              <a:rPr lang="en-US" sz="2000" dirty="0" err="1"/>
              <a:t>tmp</a:t>
            </a:r>
            <a:r>
              <a:rPr lang="en-US" sz="2000" dirty="0"/>
              <a:t>/foo/</a:t>
            </a:r>
            <a:r>
              <a:rPr lang="en-US" sz="2000" dirty="0" err="1"/>
              <a:t>bar.txt</a:t>
            </a:r>
            <a:r>
              <a:rPr lang="en-US" sz="2000" dirty="0"/>
              <a:t>”) -&gt; </a:t>
            </a:r>
            <a:r>
              <a:rPr lang="en-US" sz="2000" dirty="0" smtClean="0"/>
              <a:t>lines({chomp =&gt; 1, count =&gt; 10});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70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821</TotalTime>
  <Words>1264</Words>
  <Application>Microsoft Macintosh PowerPoint</Application>
  <PresentationFormat>On-screen Show (4:3)</PresentationFormat>
  <Paragraphs>237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Working with files and tables in Perl</vt:lpstr>
      <vt:lpstr>Modules </vt:lpstr>
      <vt:lpstr>Path::Tiny</vt:lpstr>
      <vt:lpstr>Path::Tiny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Data::Table</vt:lpstr>
      <vt:lpstr>Data::Table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modules to increase work efficiency</dc:title>
  <dc:creator>Tushar</dc:creator>
  <cp:lastModifiedBy>Tushar</cp:lastModifiedBy>
  <cp:revision>127</cp:revision>
  <dcterms:created xsi:type="dcterms:W3CDTF">2016-05-16T20:14:46Z</dcterms:created>
  <dcterms:modified xsi:type="dcterms:W3CDTF">2016-05-17T22:56:31Z</dcterms:modified>
</cp:coreProperties>
</file>