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422FD-00BC-05F3-BABC-FFA68E62F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9FD6C-7616-7978-691C-4B3933A17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19CF9A-813F-ADE9-6165-2D71FBBF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544-0403-403E-8F9A-6934A151E32A}" type="datetimeFigureOut">
              <a:rPr lang="pt-BR" smtClean="0"/>
              <a:t>07/01/2025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E47C63-70E8-DD8F-7DFA-2F765DD5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62E2E-5BBE-BF89-6711-E9BDB2BF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8E90-FC79-4B1B-878C-23A6341AA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80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2D6B6-CEB2-0FB2-74DA-BE49AB0E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DBF0C1-C5C9-FEF2-379D-51A61433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89F0AA-5DA3-5086-B38D-3640F1C9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544-0403-403E-8F9A-6934A151E32A}" type="datetimeFigureOut">
              <a:rPr lang="pt-BR" smtClean="0"/>
              <a:t>07/01/2025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BB2536-EA44-BA0C-9B6D-C23334BC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A14B44-E912-2FC2-FCF4-A3CBED30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8E90-FC79-4B1B-878C-23A6341AA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76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C32200-2FFC-0B8C-6EBC-4FD15AA01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F251D6-221C-4556-2514-113CFF52A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3D0640-4EED-ECE4-7DFD-6A08DB2C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544-0403-403E-8F9A-6934A151E32A}" type="datetimeFigureOut">
              <a:rPr lang="pt-BR" smtClean="0"/>
              <a:t>07/01/2025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2E73D-8125-9D9E-4ECA-72623169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BFC4FB-D34C-59F4-C94B-3FED7EEA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8E90-FC79-4B1B-878C-23A6341AA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89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FE25A-75D3-463C-ED1D-B4577AA2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33D7F-DF1F-4C61-BEBD-199BBF09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4D7060-30B9-F8F0-F3BE-81166105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544-0403-403E-8F9A-6934A151E32A}" type="datetimeFigureOut">
              <a:rPr lang="pt-BR" smtClean="0"/>
              <a:t>07/01/2025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6776C0-3EDB-22AF-8720-93CAD05E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B9689B-8670-7CC3-CDD9-75AE09B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8E90-FC79-4B1B-878C-23A6341AA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97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24C3-DC6D-ADEB-4986-C35C6D6D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4E937D-5C2A-9844-E445-CBD14D73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A2AEE-2FA4-79B8-CCF4-55E397B4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544-0403-403E-8F9A-6934A151E32A}" type="datetimeFigureOut">
              <a:rPr lang="pt-BR" smtClean="0"/>
              <a:t>07/01/2025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D6DE8-4552-EFB9-6FE6-4B41D60F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C2673E-CECD-DA0E-D1CC-BC524E2D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8E90-FC79-4B1B-878C-23A6341AA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0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4E3B7-D5A1-7E45-2CE0-B98B2FE9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B8EB3-1818-97CA-8B7B-D3DEDC8E5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72D442-2358-53FB-09DD-36128B435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A73FF5-3418-9A41-B4A8-5AFA523C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544-0403-403E-8F9A-6934A151E32A}" type="datetimeFigureOut">
              <a:rPr lang="pt-BR" smtClean="0"/>
              <a:t>07/01/2025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7D9310-E157-8D31-3A81-5FC39E42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1FA8ED-B84B-EA36-9629-CE09A4BD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8E90-FC79-4B1B-878C-23A6341AA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29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76678-4C9F-03F6-FCEA-37CF6DA6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508C90-9B73-E3E2-DAB8-CF8FE9E0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7706A9-85BA-560B-4882-33FCBE7A7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4B1693-F4EF-D33A-F9C5-5D5CFE8C6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5B383E-AC73-7C46-5B01-79D10FE16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3EAED1-B934-86F9-A074-F3EE4133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544-0403-403E-8F9A-6934A151E32A}" type="datetimeFigureOut">
              <a:rPr lang="pt-BR" smtClean="0"/>
              <a:t>07/01/2025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984FF7-B38C-19BB-D704-94AB9B82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C6E8DAD-6381-5E54-4123-9172B492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8E90-FC79-4B1B-878C-23A6341AA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49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B0CCD-04D8-4CE7-8C44-92F8BD27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FEE459-C77A-CEFB-8DAC-89AD911E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544-0403-403E-8F9A-6934A151E32A}" type="datetimeFigureOut">
              <a:rPr lang="pt-BR" smtClean="0"/>
              <a:t>07/01/2025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6A6B3E-B27C-7744-13E2-BEF4DEF7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CEE227-1C9C-FA11-E6A6-D51E72A9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8E90-FC79-4B1B-878C-23A6341AA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445FAC-ED1D-EA96-1F96-CE16F688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544-0403-403E-8F9A-6934A151E32A}" type="datetimeFigureOut">
              <a:rPr lang="pt-BR" smtClean="0"/>
              <a:t>07/01/2025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5C8446-3E25-31F4-3188-C7AD61F2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6F3707-E1C7-3524-0D2B-F10FF8D1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8E90-FC79-4B1B-878C-23A6341AA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68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1D77F-A338-2668-1EA9-71E8A4E4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054E3-2710-7F46-6008-8DFD3E7E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286720-D77F-A85E-FAD5-A707C9949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7FFAB-DF04-0A4B-194D-BFE3E344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544-0403-403E-8F9A-6934A151E32A}" type="datetimeFigureOut">
              <a:rPr lang="pt-BR" smtClean="0"/>
              <a:t>07/01/2025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F2C7EF-E574-8994-7971-36E9417A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B4D2F5-87BB-1796-C6F9-5C0B716C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8E90-FC79-4B1B-878C-23A6341AA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61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1C145-63B6-5B32-1CF4-F6E0CC36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57C441-E218-EDFF-436D-3E3B0A1CC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A44D58-A31E-8C29-A6BA-07033C721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8DE2-B84C-A321-4B50-3A0B7502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D544-0403-403E-8F9A-6934A151E32A}" type="datetimeFigureOut">
              <a:rPr lang="pt-BR" smtClean="0"/>
              <a:t>07/01/2025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7D02A7-4403-26D1-2EE5-67F41284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A59CA-21B9-8F91-17CB-7BA55F50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8E90-FC79-4B1B-878C-23A6341AA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20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9611D3-ECB3-6FD0-A7C4-55D5BD6C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1C98D1-8966-B954-D539-8D7BA795B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4BC6E-C00A-90F4-E340-2D69989C9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D544-0403-403E-8F9A-6934A151E32A}" type="datetimeFigureOut">
              <a:rPr lang="pt-BR" smtClean="0"/>
              <a:t>07/01/2025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F7134F-3948-5696-BB66-3F51CE00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D71A5A-64F9-8132-EDD9-DC248CDAA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D8E90-FC79-4B1B-878C-23A6341AA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67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1/relationships/webextension" Target="../webextensions/webextension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9A908-8DC8-89A7-1DC7-F43ED6CFF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trabalho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731B46-AADA-433E-F8D0-E49BD78B5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F94906B0-035C-36C6-15B6-A647A10708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F94906B0-035C-36C6-15B6-A647A10708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DD443965-993C-F7B3-F45A-AABEE57CB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141934"/>
                  </p:ext>
                </p:extLst>
              </p:nvPr>
            </p:nvGraphicFramePr>
            <p:xfrm>
              <a:off x="277091" y="263237"/>
              <a:ext cx="11651673" cy="630381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DD443965-993C-F7B3-F45A-AABEE57CBE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091" y="263237"/>
                <a:ext cx="11651673" cy="63038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889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8108D8CC-23A8-57C4-97E2-1C5573C2EE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63753821"/>
                  </p:ext>
                </p:extLst>
              </p:nvPr>
            </p:nvGraphicFramePr>
            <p:xfrm>
              <a:off x="443345" y="318654"/>
              <a:ext cx="11388437" cy="62899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8108D8CC-23A8-57C4-97E2-1C5573C2EE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345" y="318654"/>
                <a:ext cx="11388437" cy="6289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5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2797C252-92F8-6E0A-4403-CE71C5AFC1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21907"/>
                  </p:ext>
                </p:extLst>
              </p:nvPr>
            </p:nvGraphicFramePr>
            <p:xfrm>
              <a:off x="277091" y="138545"/>
              <a:ext cx="11679382" cy="65116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2797C252-92F8-6E0A-4403-CE71C5AFC1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091" y="138545"/>
                <a:ext cx="11679382" cy="65116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39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1DC0BABF-5EEA-46D8-89BF-86D13ECB27DB}" vid="{66A61366-8DA2-4210-976F-34820DA16EEB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B1126D25-2095-4F78-A0F2-D3AB5D0D5BB3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74496b8b-cb46-48a6-8e37-a48417b5cc05/8d031ef90921540047f3?bookmarkGuid=67572b2a-4d1b-443b-be69-303ce1e48e8a&amp;bookmarkUsage=1&amp;ctid=64d1ba73-1ed8-4888-a6f1-b2b33c8468ad&amp;fromEntryPoint=export&quot;"/>
    <we:property name="reportName" value="&quot;trabalho&quot;"/>
    <we:property name="reportState" value="&quot;CONNECTED&quot;"/>
    <we:property name="embedUrl" value="&quot;/reportEmbed?reportId=74496b8b-cb46-48a6-8e37-a48417b5cc05&amp;config=eyJjbHVzdGVyVXJsIjoiaHR0cHM6Ly9XQUJJLUJSQVpJTC1TT1VUSC1yZWRpcmVjdC5hbmFseXNpcy53aW5kb3dzLm5ldCIsImVtYmVkRmVhdHVyZXMiOnsidXNhZ2VNZXRyaWNzVk5leHQiOnRydWV9fQ%3D%3D&amp;disableSensitivityBanner=true&quot;"/>
    <we:property name="pageName" value="&quot;8d031ef90921540047f3&quot;"/>
    <we:property name="pageDisplayName" value="&quot;Página 3&quot;"/>
    <we:property name="datasetId" value="&quot;4e42bc65-536a-4f9c-9ad9-4a717e01aa9c&quot;"/>
    <we:property name="backgroundColor" value="&quot;#FFFFFF&quot;"/>
    <we:property name="bookmark" value="&quot;H4sIAAAAAAAAA+1XTW/bMAz9K4HOwWAlcqL01mUdMGAYimXrZchBlihXhSIZstwlC/LfR8npunRflywLsOYSiaTJR/KJlrdEmbaxYvNOrIBckDdOGSmUDwNKhsT1wnKm1bQsuSwl/ng1mfICtb6JxruWXGxJFKGGeGPaTtjkCYWflkMirL0WddppYVsYkgZC652w5gv0xqiKoYPdkMC6sT6I5HIRRYTk9h7NcY8Q6IsxRhQymntYgIy9lKtiTEHPitmIlqwo2FQns7Y3yMh+apJc5/Bz76IwDsMkGcPEqgkFxqDko5HmkvMk18bGvUm1uVo3AbPDnDdNKs4csdY+YNUsyVkEaHvQWzL3tlvl1dWBfOG7IOE96Kxy0cQNetLGCSdNKsoOC3IdPJYraxZQr8DFLL71n+cBMKgiF8Vu+A3HpbrHp1H6FMRlXQeoRdxvr/4KQlxq0wN83bl9f4of8S5R0hpX233/H1vxoU+jMTC/FSEmflV32MhUdnzIBwXh5SZX/pUJDxQYDZ8A/6fZ7pYPHEWLu+9YuCdJD//4rFjukqpiswKQ4nRaTGQhOVA6OQv6zn3nIiZ/vvQdLISF9s/0PRe8H52J7WDhrTrCkVuJ5ulpOx2JH7nRk5iXoPBNM+FMVjNgVDKtn0l82hl8VoTQwAWTlLOqAD6ZloJWKrn6bQYR1rHy68MskjfKGN4CZhoYskwVdKTH6ple//2MPBfMRzvCFi+153+P+hWlTnuPOpw4eUw8loysAD9t0sJ3sW2EhGvhIMdvehcGsh2yRTgFar8O6f+twaHSd+dG2C41Jn8IkRwmR/sK1MKYDoENAAA=&quot;"/>
    <we:property name="initialStateBookmark" value="&quot;H4sIAAAAAAAAA+1XTW8bIRD9KxFnq1ocbOPcHNeVqjQfiptcKqtiYdgQYVixbGo38n/vwDpNk37kkqaWmtOyj2HmzcwDwS1RpqmtWJ+IJZAD8t4pI4XyYY+SHnEdeHh6enQ8OT/6fDI5niHs62i8a8jBLYkiVBAvTdMKm1wg+GnRI8LaM1GlPy1sAz1SQ2i8E9Z8hc4Yp2JoYdMjsKqtDyK5nEcRIbm9QXP8x9j0zT5GFDKaG5iDjB3KVbFPQY+LcZ8OWFGwkU5mTWeQmf3SJLnO4afeRWEchkkYG454OaTAGAx4v6+55Dzh2ti4NSnXs1UdMDvMeV2nqkyRa+UDlsuSnEWApiN9S6betss8mj3A574NEs5B5ykXTVyjJ22ccNKkomywIGfBY7nyzByqJbiY4Sv/ZRoAgypyUGx633lM1A2uRvQxiUlVBahE3P7O/gpDHGrTEXzXum1/ip/5LhBpjKvstv/3rfjYpVEbmF6JEJO+ymtsZCo7LvJBQThc58q/NeFOAv3eI+L/NNvN4k6jaHH9gwq3IunoP78qFps0VbJxAShxOiqGspAcKB3uhHynvnURk99d+e7NhYXmafnuCt8LZ2KzN/dWPcOWW4r68W57ORHfa6MTMR+AGnA55EyWY2BUMq1fRfyyZ/BOCUIDF0xSzsoC+HA0ELRUydUfM4iwiqVfPcwieaOM4S1grIGhylRB+3pfvcrrvz8jd4Xzs21hi5fa3b9H/U5SL3uPenji5GPivmRkCfi0SQPfxqYWEs6Egxy/7lwYyHaoFuEUqO04pO8Hg4dK151LYdvUmPwQIjkINsyUFp5YkJ5HJNPK7L4BCQz7IaoNAAA=&quot;"/>
    <we:property name="isFiltersActionButtonVisible" value="true"/>
    <we:property name="isVisualContainerHeaderHidden" value="false"/>
    <we:property name="reportEmbeddedTime" value="&quot;2025-01-07T13:22:43.255Z&quot;"/>
    <we:property name="creatorTenantId" value="&quot;64d1ba73-1ed8-4888-a6f1-b2b33c8468ad&quot;"/>
    <we:property name="creatorUserId" value="&quot;10030000AD4654FD&quot;"/>
    <we:property name="creatorSessionId" value="&quot;44c23516-6fb9-446e-99a1-aaa1ae4555d0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F70EA049-C48F-4C27-8446-5FAE554F4E29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74496b8b-cb46-48a6-8e37-a48417b5cc05/3cdc0973d7f138bd02cb?bookmarkGuid=eb9f2f88-f69f-4bb7-a19f-509bccefb580&amp;bookmarkUsage=1&amp;ctid=64d1ba73-1ed8-4888-a6f1-b2b33c8468ad&amp;fromEntryPoint=export&quot;"/>
    <we:property name="reportName" value="&quot;trabalho&quot;"/>
    <we:property name="reportState" value="&quot;CONNECTED&quot;"/>
    <we:property name="embedUrl" value="&quot;/reportEmbed?reportId=74496b8b-cb46-48a6-8e37-a48417b5cc05&amp;config=eyJjbHVzdGVyVXJsIjoiaHR0cHM6Ly9XQUJJLUJSQVpJTC1TT1VUSC1yZWRpcmVjdC5hbmFseXNpcy53aW5kb3dzLm5ldCIsImVtYmVkRmVhdHVyZXMiOnsidXNhZ2VNZXRyaWNzVk5leHQiOnRydWV9fQ%3D%3D&amp;disableSensitivityBanner=true&quot;"/>
    <we:property name="pageName" value="&quot;3cdc0973d7f138bd02cb&quot;"/>
    <we:property name="pageDisplayName" value="&quot;Página 1&quot;"/>
    <we:property name="datasetId" value="&quot;4e42bc65-536a-4f9c-9ad9-4a717e01aa9c&quot;"/>
    <we:property name="backgroundColor" value="&quot;#FFFFFF&quot;"/>
    <we:property name="bookmark" value="&quot;H4sIAAAAAAAAA+1Y3W7bNhR+FUM3vXEM/Vp27lInwYJmg1EX2cUQFBR5JLOgRZWisniBX6ivsRfbISk5teOkiZsuWzbABqjDI/I73/l4SPHGY7yuBFn+QhbgHXpnJeOUMKl6gdf3Smdk43EwGmd+jD+axkmcJgn2ykpzWdbe4Y2niSpAX/C6IcKMhMbfLvseEWJKCvOUE1FD36tA1bIkgv8Bzhm7tGpg1ffguhJSETPkTBMNZtgrdMdnhBAMIpyRUM2vYAZUO2tEGfXHacTSPIhGGfNDmqFb7Rwssp0uZmg7/USWmvASpzG2UZb4WZwAGUdxGNIoZnli7DkXunXJlifXlcLoMOZlZciZINZCKmRNeDYKBbUDfeNNpGgWtnWyYZ/JRlF4D7ntKjXXSxwp5yUpKTekrJCQqZJIl+3BJmuotua5/H2iACdl3qG/6q9xHLErfBut2yCOikJBQXT7ePJDEPZmRICznjZlmx//Lt5LtNS8LESb/9tUfHBhVBwmc6K00Vf2CRNpaMeXpGKg3i4t88dcdRII+1vAXzTa1WWnUXT+9JUKW5E4+M+visuV6QogYX48yjNGGWR+Gqcw+l++j0Jo8tmbIguwldRgDwkT9P3na/ihkF9Wx0DzIRnHWTJKIEyDNB89ogz/O8pf/29ddzMoFlDuue5+4qCIovPlOVyBuAtm3X+3q4NwQRR3G7oFvmdA7clkPZi3EeOxOSoYt6/wtO3PDSc9Bj1GNHFDtaF4R6V8kJSXLYrfLDBUNDWuBGAOy1NqTbBda15/mk1eH2Lg+RP6uPL5+pnv/7g9YjyMspyEQ5qkIz9LWZKP4v33iP9AKvaqda+Zl5///FLvU3xrgUcmtVFuvQXg569pFIDfkuYlFF3lAHKob4W52broPm/xBHiq5MK+1oZqkrFm41xidkyUH0gm4GOesGEAkB2QNMoO4oywAwJ5chCOozQJfZpHofladoB9U41+neN20R7a8Au/Owydba3M+vHnui6dCHRrqTrB4aQXRDT2JgDHPOfaEXPjzOgX+kF0bjzNijZ/847J0w72FpJZfsGu6J3DvXlLak7fmPJrh7unBK9BvW51t0lACyV0DuzUiu7Y3fWcaVg4CjgzuGqKk50xtxkuKoRRd1tj9/SOl2Z5mAly/fRdcx8B75RV33vPi7m+RwOdpOwWsXmxZbo8ozCUECnr7pbJ0aCksK1OHegmDJGu93MDaokRWY/b1A1MPIN10gY7UjIwoHEwXiNdglS1qTHmvgtNDCw572D5hFX3/IRadFNelh00szV8R8S2rN4T8uY86KSktKnsyOgWZ9kI0S7iOPLjJIgCMqRpmpMoS8d2o3+wRmu41pm83jwTt7LYVbZlo+uKUJiSEnZUHysZBuwbFcjeca7rz2r1FwNLmZpcFQAA&quot;"/>
    <we:property name="initialStateBookmark" value="&quot;H4sIAAAAAAAAA+1Y227jNhD9lUAv++IEkmVFdt5yRYMku0G8SB+KYEGRI5sLWtRSVBo38A/1N/pjnSElZ+04NzfbtGkfDNDDIXnmzOGQ4m0gZFUqNv3IJhDsBMeFkJwJbTaioBMU3rj36dPJ2e7FyZePu2eHaNallbqogp3bwDIzAnspq5opmgKNv1x1AqbUORvRv5ypCjpBCabSBVPyN/DO2GVNDbNOADel0obRlEPLLNC01+iO/3HtaCvGFRm38hqGwK23xlzwcJDGIs2juJ+JsMszdKu8g0O20oWmdsvv68IyWeAyZOtnSZj1EmCDuNft8rgn8oTsuVS2ccmmhzelwegw5mlJrOwj1pE2SJcKXBQGKg/6NtjXqp641uGCfahrw+ECctdVWGmnOFMuC1ZwSaTMkJBzo5Eu14NNUXPrzGP9674BXFQEO+GsM8exK65xNFqXQeyORgZGzDZ/D38Iwo0hU+CtR3XR5Ce8j/cKLZUsRqrJ/10qPvswSgn7Y2Ys6Sv7iokk2nGQNgLM3tQxfyBNK4FuZwn4m0Y7u2o1is5fv1NhIxIP//VVcTWjrggSEfb6eSa4gCxMeyn0/5fvsxBSPjfOkQVYSmq0hoQZ+v7zNfxYyG+rY+D5Nhv0sqSfQDeN0rz/jDL87yh/nb913w1hNIFizX33kwTDDB9PT+Ea1H0w8/77XS2ES2akP9Ad8DUDaq4k88mChRgP6KpAbt/hadrfask2BGwIZpmfqgkl2C30o6S8bVF8ssBwVVe4E0B4LC+pNdFyrXn/aaa8PsbA6yf0eeXz/TPf+XFnxGA7znLW3eZJ2g+zVCR5v7f+GfEfSMVate4983L2x+/VOsW3UnhlMgvlNpgAfv5SYwT4LUmDUHSlByihuhPmYuuy/bzFG+CR0RM3rAmVkjFn41RjdijKzyxT8CVPxHYEkG2yNM42exkTmwzyZLM7iNOkG/I87tLXsgccUjX6eYzHRXNpw0/79jJ0vLQzq+ff69p0ItClreoFh4teMlW7lwCc81RaT8ytN6NfN4ziU/KkHU0/GkN5WsHeRAvHL7gdvXK6D3uskvwDlV833QMleA7qfau7SQJaOONjEEdOdAf+kefYwsRTIAXhqjgudiz8YTgpEUbVHo3tvxNZ0PagBXL78lNzHQGvlFUnuJCjsX1AA62k3BGx+KJFXQEpDCXEiqp9ZfI0GK1cq1UHuiki0vd+q8FMMSLncZe6LYpna560rRUp2SLQOJmskC7FyopqDL13oUmAI+cEpi/Yda9PqEN3LouihUZHw1+I2JXVB0JeXAedjNYulS0Z7eYsaqWaTdyLw14SxRHb5mmaszhLB+6gf7RGW7ixmb5ZvBM3slhVtnVtq5JxOGcFrKg+TjICxBMVyL1xugsnoZGYlycGEA3zejWb/QlsbpuvhRUAAA==&quot;"/>
    <we:property name="isFiltersActionButtonVisible" value="true"/>
    <we:property name="isVisualContainerHeaderHidden" value="false"/>
    <we:property name="reportEmbeddedTime" value="&quot;2025-01-07T13:23:50.799Z&quot;"/>
    <we:property name="creatorTenantId" value="&quot;64d1ba73-1ed8-4888-a6f1-b2b33c8468ad&quot;"/>
    <we:property name="creatorUserId" value="&quot;10030000AD4654FD&quot;"/>
    <we:property name="creatorSessionId" value="&quot;c7be8962-62a0-44f1-b738-2c3fb74b870d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05299AF-1746-4F02-A6C3-C258BC2B7A73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74496b8b-cb46-48a6-8e37-a48417b5cc05/24f766f2a7e3cd62ca16?bookmarkGuid=22f775bf-d39b-43c0-b4bd-424d973ab800&amp;bookmarkUsage=1&amp;ctid=64d1ba73-1ed8-4888-a6f1-b2b33c8468ad&amp;fromEntryPoint=export&quot;"/>
    <we:property name="reportName" value="&quot;trabalho&quot;"/>
    <we:property name="reportState" value="&quot;CONNECTED&quot;"/>
    <we:property name="embedUrl" value="&quot;/reportEmbed?reportId=74496b8b-cb46-48a6-8e37-a48417b5cc05&amp;config=eyJjbHVzdGVyVXJsIjoiaHR0cHM6Ly9XQUJJLUJSQVpJTC1TT1VUSC1yZWRpcmVjdC5hbmFseXNpcy53aW5kb3dzLm5ldCIsImVtYmVkRmVhdHVyZXMiOnsidXNhZ2VNZXRyaWNzVk5leHQiOnRydWV9fQ%3D%3D&amp;disableSensitivityBanner=true&quot;"/>
    <we:property name="pageName" value="&quot;24f766f2a7e3cd62ca16&quot;"/>
    <we:property name="pageDisplayName" value="&quot;Página 2&quot;"/>
    <we:property name="datasetId" value="&quot;4e42bc65-536a-4f9c-9ad9-4a717e01aa9c&quot;"/>
    <we:property name="backgroundColor" value="&quot;#FFFFFF&quot;"/>
    <we:property name="bookmark" value="&quot;H4sIAAAAAAAAA+VXzW7bMAx+lUDnYPBPHDu9tWmHDeiGYtl6GXKgJSpVoUqeLGfJirzQXmMvVkl2+rOmzdAVaNadLFE0+fEjJUqXhIm6krD8CBdI9sh7xQQFpk0vJn2iWmGR8yjig1FMkxRySrMCwK3qygqtarJ3SSyYGdpTUTcgvSUn/DrtE5DyBGZ+xkHW2CcVmlorkOIHtspuyZoGV32Ci0pqA97kxIJFb3bu1N3cQYjfpM4jUCvmOEFqW2ky4PlwyBPIMaVsmFCIh06tbhUCso0q3nRwP9bKglDOjZcNGAenlcR8FA15TMsMwctroWayA3zz7+dl5cmxuLClXng+ynPn2FtarVxAgwSyjLEIkNIoidiIDbj/mwtpO4fl8mhRGceVY7C1ts/moCgyEggxWLfxX5L92czgDGw3PbqzONayudggn+jGUPyEwe+RssIunQ8ulPMhPPke54nRLi1hpTcBia30baM6liM/PdPfxwZdWpgXTJ3kUVIoGHaXETcxDM3BMkR7KMw6iUn/N9AvGqkLzYkKxss0TqGIRhGNcYRFHO946r4oYeveREv2P6TvsWjbFKaDNMkoDjGHnJdZko6KwY6n0A25sNvT17/GO3aimTbuxJb3ID8XqrFulDVL8oQyqgSOz8DYnS6lh1hfTdf9xmmc3+ooHekt/OdneRqaB2dJVoyiCOKcpyxKaEz/onzfCTRg6NnyGOco76O9Xr+/tMZ4Cka0zTlE9sSIu1vGtTFyh4RD3/a92i083fhbI6DHsMfAQmuqC4XsK72hNv9sj7xmXj78+lk/Ssy/cdht71Wyqd2WQHYAZuNps30Tv+Yy6LbH6w6yq/X10QlRimXByzzmPC1jnpVbj86X7aS7simf7/6/3pQtst2/BTz8Hni5W0Co5hvKyAW6R7Yf6MbWFVA8AYXBf9WaEBj0XOGAYj5TYWz891i4dLSJOgXZ+ByFJzkJboK3K4DFTcMLEAAA&quot;"/>
    <we:property name="initialStateBookmark" value="&quot;H4sIAAAAAAAAA+VX224bIRD9FYtnq9qLr3lzHFetclXc5qWyqlkYHCICW5Z17Ub+ofxGf6zArnNpnLhKI8VNnxaG2ZkzZwYGrggTRS5hcQSXSHbIR8UEBaZNIyZNoirh7vHx/uHgdP/r0eBw5MQ6t0KrguxcEQtmivZMFCVIb8IJv0yaBKQ8gamfcZAFNkmOptAKpPiBlbJbsqbEZZPgPJfagDc5tmDRm505dTd3vuN3qfMI1IoZjpHaSpq0eLfT4Ql0MaWsk1CIO06tqBQCsrUq3nRwP9TKglDOjZe1GAenlcS8H3V4TLM2gpcXQk1lDfj230+L3LNicW4zPfd8ZBfOsbe0XLqAWgm024xFgJRGScT6rMX931xIWzvMFqN5bhxXjsHK2oDNQFFkJBBisKjivyKD6dTgFGw9Hd1bHGpZXq6Rj3VpKJ5i8DtSVtiF88GFcj6EJ9/jPDHapSWsNMYgsZK+L1XNcuSn5/r70KBLC/OCiZM8SQoFw+4z4iaGodldhGj3hFklMWn+BvpVI3WhOVGP8SyNU+hF/YjG2MdeHG956j4rYYvGWEv2P6TvqWirFKatNGlT7GAXujxrJ2m/19ryFLohF3Zz+po3eIdONNXGHdXyAeSXQjXUpbJmQZ5RRrnA4TkYu9Wl9Bjry8mq3ziNizsdpSa9gv/yLE9C8+Asaff6UQRxl6csSmhM/6J8Pwg0YOj54gBnKB+ivVl/uLTCeAZGVM05RPbMiOvrxY0xco+EPd/2vdodPPX4WymgwbDBwEJlqg6FDJReU5t/tkfeMi+HP6+LJ4n5Nw67zb1KloXbEsh2waw9bTZv4rdcBvX2eNtB1rW+OjohSjHr8awbc55mMW9nG4/O1+2k27IpX+7+v9qUFbLtvwU8/h54vVtAqOZbysgluke2H+jSFjlQPAGFwX9emRAY9FzhgGI+U2Fs/PdAuHRUiToDWfochSc5CU5c7kQmccMP/qFOAqyA7hep5Xq/NBAAAA==&quot;"/>
    <we:property name="isFiltersActionButtonVisible" value="true"/>
    <we:property name="isVisualContainerHeaderHidden" value="false"/>
    <we:property name="reportEmbeddedTime" value="&quot;2025-01-07T13:24:41.074Z&quot;"/>
    <we:property name="creatorTenantId" value="&quot;64d1ba73-1ed8-4888-a6f1-b2b33c8468ad&quot;"/>
    <we:property name="creatorUserId" value="&quot;10030000AD4654FD&quot;"/>
    <we:property name="creatorSessionId" value="&quot;2660cb21-405e-4096-8f74-7bde627d3eb3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555E4249-86E6-4BE2-ABB7-141AEE7E4C6E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74496b8b-cb46-48a6-8e37-a48417b5cc05/8d031ef90921540047f3?bookmarkGuid=67572b2a-4d1b-443b-be69-303ce1e48e8a&amp;bookmarkUsage=1&amp;ctid=64d1ba73-1ed8-4888-a6f1-b2b33c8468ad&amp;fromEntryPoint=export&quot;"/>
    <we:property name="reportName" value="&quot;trabalho&quot;"/>
    <we:property name="reportState" value="&quot;CONNECTED&quot;"/>
    <we:property name="embedUrl" value="&quot;/reportEmbed?reportId=74496b8b-cb46-48a6-8e37-a48417b5cc05&amp;config=eyJjbHVzdGVyVXJsIjoiaHR0cHM6Ly9XQUJJLUJSQVpJTC1TT1VUSC1yZWRpcmVjdC5hbmFseXNpcy53aW5kb3dzLm5ldCIsImVtYmVkRmVhdHVyZXMiOnsidXNhZ2VNZXRyaWNzVk5leHQiOnRydWV9fQ%3D%3D&amp;disableSensitivityBanner=true&quot;"/>
    <we:property name="pageName" value="&quot;8d031ef90921540047f3&quot;"/>
    <we:property name="pageDisplayName" value="&quot;Página 3&quot;"/>
    <we:property name="datasetId" value="&quot;4e42bc65-536a-4f9c-9ad9-4a717e01aa9c&quot;"/>
    <we:property name="backgroundColor" value="&quot;#FFFFFF&quot;"/>
    <we:property name="bookmark" value="&quot;H4sIAAAAAAAAA+1XTW8bIRD9KxFnqwIHr3FuqZtKlaoqqttcKh9YGDZEGFYsm9qN/N87sE7TpF8X17XUnBZmZmfezDxGcEe07VonN+/kCsgZeeO1VVKHeMLIiPhBKJkUnGpm6ISNVc10VVPUhjbZ4DtydkeSjA2kK9v10mVPKPy0HBHp3KVs8s5I18GItBC74KWzX2AwRlWKPWxHBNatC1Fml4skE2S3t2iOe4TAXpxiRKmSvYUFqDRIhaanDMyMzsZswinlU5PNusGgIPupSXZdws+DT9J6DJNlvJqKumLAOUzEeGyEEiLLjXVpZ1JvLtZtxOww502bizNHrE2IWDVHShYRugH0HZkH16/K6uKRfBH6qOA9mKLyyaYNejLWS69sLsoWC3IZA5araBbQrMCnIr4On+cRMKgmZ3Q7+objXN/i3yh9CuK8aSI0Mu22F38FIS6NHQC+7v2uP/RHvEuUdNY3btf/h1Z8GNJoLcyvZUyZX/UNNjKXHX8KUUN8uSmVf2XjPQXGoyfA/2m22+U9R9Hi5jsW7kgywN8/K5bbrKr5jAJSnE1ppagSwFh1FPSdh94nTP546XuykA66P9P3WPB+9DZ1J4vg9B6O3Eq2T0/b4Uj8wI2BxGICeiJUJbiqZ8CZ4sY8k/iwM/ioCGFASK6Y4DUFUU0nktU6u/ptBgnWqQ7rx1lkb4xzvAXMDHBkmaZsbE71M73++xl5LJj3doQdXmqP/x71K0od9h71eOKUMfFQMrICfNrkRehT10oFl9JDid8OLiwUO2SL9Br0bh3z963FoTJ050q6PjemPIRICVOifQWp9M8ZgQ0AAA==&quot;"/>
    <we:property name="initialStateBookmark" value="&quot;H4sIAAAAAAAAA+1XTW8bIRD9KxFnq1ocbOPcHNeVqjQfiptcKqtiYdgQYVixbGo38n/vwDpNk37kkqaWmtOyj2HmzcwDwS1RpqmtWJ+IJZAD8t4pI4XyYY+SHnEdeHh6enQ8OT/6fDI5niHs62i8a8jBLYkiVBAvTdMKm1wg+GnRI8LaM1GlPy1sAz1SQ2i8E9Z8hc4Yp2JoYdMjsKqtDyK5nEcRIbm9QXP8x9j0zT5GFDKaG5iDjB3KVbFPQY+LcZ8OWFGwkU5mTWeQmf3SJLnO4afeRWEchkkYG454OaTAGAx4v6+55Dzh2ti4NSnXs1UdMDvMeV2nqkyRa+UDlsuSnEWApiN9S6betss8mj3A574NEs5B5ykXTVyjJ22ccNKkomywIGfBY7nyzByqJbiY4Sv/ZRoAgypyUGx633lM1A2uRvQxiUlVBahE3P7O/gpDHGrTEXzXum1/ip/5LhBpjKvstv/3rfjYpVEbmF6JEJO+ymtsZCo7LvJBQThc58q/NeFOAv3eI+L/NNvN4k6jaHH9gwq3IunoP78qFps0VbJxAShxOiqGspAcKB3uhHynvnURk99d+e7NhYXmafnuCt8LZ2KzN/dWPcOWW4r68W57ORHfa6MTMR+AGnA55EyWY2BUMq1fRfyyZ/BOCUIDF0xSzsoC+HA0ELRUydUfM4iwiqVfPcwieaOM4S1grIGhylRB+3pfvcrrvz8jd4Xzs21hi5fa3b9H/U5SL3uPenji5GPivmRkCfi0SQPfxqYWEs6Egxy/7lwYyHaoFuEUqO04pO8Hg4dK151LYdvUmPwQIjkINsyUFp5YkJ5HJNPK7L4BCQz7IaoNAAA=&quot;"/>
    <we:property name="isFiltersActionButtonVisible" value="true"/>
    <we:property name="isVisualContainerHeaderHidden" value="false"/>
    <we:property name="reportEmbeddedTime" value="&quot;2025-01-07T13:25:37.425Z&quot;"/>
    <we:property name="creatorTenantId" value="&quot;64d1ba73-1ed8-4888-a6f1-b2b33c8468ad&quot;"/>
    <we:property name="creatorUserId" value="&quot;10030000AD4654FD&quot;"/>
    <we:property name="creatorSessionId" value="&quot;cdb6b704-adf0-4060-acce-451ef1a8e10a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trabalho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</dc:title>
  <dc:creator>Wallison Freitas (FB Vest. Aldeota)</dc:creator>
  <cp:lastModifiedBy>Wallison Freitas (FB Vest. Aldeota)</cp:lastModifiedBy>
  <cp:revision>1</cp:revision>
  <dcterms:created xsi:type="dcterms:W3CDTF">2025-01-07T13:27:47Z</dcterms:created>
  <dcterms:modified xsi:type="dcterms:W3CDTF">2025-01-07T13:32:31Z</dcterms:modified>
</cp:coreProperties>
</file>