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9" r:id="rId2"/>
    <p:sldMasterId id="2147483662" r:id="rId3"/>
  </p:sldMasterIdLst>
  <p:notesMasterIdLst>
    <p:notesMasterId r:id="rId5"/>
  </p:notesMasterIdLst>
  <p:handoutMasterIdLst>
    <p:handoutMasterId r:id="rId6"/>
  </p:handoutMasterIdLst>
  <p:sldIdLst>
    <p:sldId id="286" r:id="rId4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4B19"/>
    <a:srgbClr val="6D6E71"/>
    <a:srgbClr val="FA8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056" y="-72"/>
      </p:cViewPr>
      <p:guideLst>
        <p:guide orient="horz" pos="4020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3300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F65A7-E7A3-48B3-A2F9-F5ACBA203BDD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6CA9A-4E5A-4370-B255-835537895F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55441-F807-4E4C-9017-140D886F5491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8842D-F7EC-478C-B059-A5ED70E951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84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969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9540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938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892" y="483774"/>
            <a:ext cx="3258862" cy="292402"/>
          </a:xfrm>
        </p:spPr>
        <p:txBody>
          <a:bodyPr anchor="b">
            <a:noAutofit/>
          </a:bodyPr>
          <a:lstStyle>
            <a:lvl1pPr algn="l">
              <a:defRPr sz="2200" b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 2014  DaehanSteel, Proprietary &amp; Confidential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D927-8CDF-42B1-A7AF-D0BE17B271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6892" y="1072786"/>
            <a:ext cx="5936812" cy="300428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buNone/>
              <a:defRPr sz="1700" b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1277" y="6165304"/>
            <a:ext cx="1746671" cy="231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8465" y="87983"/>
            <a:ext cx="9577511" cy="345631"/>
          </a:xfrm>
          <a:prstGeom prst="rect">
            <a:avLst/>
          </a:prstGeom>
        </p:spPr>
        <p:txBody>
          <a:bodyPr lIns="83969" tIns="41985" rIns="83969" bIns="41985">
            <a:noAutofit/>
          </a:bodyPr>
          <a:lstStyle>
            <a:lvl1pPr algn="l"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 smtClean="0"/>
              <a:t>마스터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50424" y="6453339"/>
            <a:ext cx="3938742" cy="364281"/>
          </a:xfrm>
        </p:spPr>
        <p:txBody>
          <a:bodyPr/>
          <a:lstStyle>
            <a:lvl1pPr marL="359125" indent="-359125" algn="l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65000"/>
                  </a:schemeClr>
                </a:solidFill>
                <a:latin typeface="Frame Light" pitchFamily="34" charset="0"/>
                <a:ea typeface="나눔바른고딕" pitchFamily="50" charset="-127"/>
                <a:cs typeface="Arial" pitchFamily="34" charset="0"/>
              </a:defRPr>
            </a:lvl1pPr>
          </a:lstStyle>
          <a:p>
            <a:r>
              <a:rPr kumimoji="1" lang="en-US" altLang="ko-KR" dirty="0" smtClean="0"/>
              <a:t>ⓒ 2015  DaehanSteel, Proprietary &amp; Confidential</a:t>
            </a:r>
            <a:endParaRPr lang="en-US" altLang="ko-KR" b="1" spc="-46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0186" y="6453339"/>
            <a:ext cx="2311792" cy="364281"/>
          </a:xfrm>
        </p:spPr>
        <p:txBody>
          <a:bodyPr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Frame Light" pitchFamily="34" charset="0"/>
                <a:ea typeface="나눔바른고딕" pitchFamily="50" charset="-127"/>
                <a:cs typeface="Arial" pitchFamily="34" charset="0"/>
              </a:defRPr>
            </a:lvl1pPr>
          </a:lstStyle>
          <a:p>
            <a:fld id="{E208B85F-87B0-491A-893F-3F63A44970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128465" y="476672"/>
            <a:ext cx="9577511" cy="391864"/>
          </a:xfrm>
          <a:prstGeom prst="rect">
            <a:avLst/>
          </a:prstGeom>
        </p:spPr>
        <p:txBody>
          <a:bodyPr lIns="83969" tIns="41985" rIns="83969" bIns="41985"/>
          <a:lstStyle>
            <a:lvl1pPr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0" name="Straight Connector 11"/>
          <p:cNvCxnSpPr/>
          <p:nvPr userDrawn="1"/>
        </p:nvCxnSpPr>
        <p:spPr>
          <a:xfrm>
            <a:off x="200025" y="476672"/>
            <a:ext cx="950595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8002361" y="6565291"/>
            <a:ext cx="1703617" cy="274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Frame Bold" pitchFamily="34" charset="0"/>
                <a:ea typeface="나눔바른고딕" pitchFamily="50" charset="-127"/>
                <a:cs typeface="Frame"/>
              </a:rPr>
              <a:t>Say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Frame Bold" pitchFamily="34" charset="0"/>
                <a:ea typeface="나눔바른고딕" pitchFamily="50" charset="-127"/>
                <a:cs typeface="Frame"/>
              </a:rPr>
              <a:t> it with Numbers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Frame Bold" pitchFamily="34" charset="0"/>
              <a:ea typeface="나눔바른고딕" pitchFamily="50" charset="-127"/>
              <a:cs typeface="Fram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598" y="275013"/>
            <a:ext cx="8914812" cy="1143240"/>
          </a:xfrm>
          <a:prstGeom prst="rect">
            <a:avLst/>
          </a:prstGeom>
        </p:spPr>
        <p:txBody>
          <a:bodyPr vert="horz" lIns="83969" tIns="41985" rIns="83969" bIns="4198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598" y="1599673"/>
            <a:ext cx="8914812" cy="4526884"/>
          </a:xfrm>
          <a:prstGeom prst="rect">
            <a:avLst/>
          </a:prstGeom>
        </p:spPr>
        <p:txBody>
          <a:bodyPr vert="horz" lIns="83969" tIns="41985" rIns="83969" bIns="41985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595" y="6356936"/>
            <a:ext cx="2311792" cy="364281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867" y="6356936"/>
            <a:ext cx="3138273" cy="364281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 2014  DaehanSteel, Proprietary &amp; Confidential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614" y="6356936"/>
            <a:ext cx="2311792" cy="364281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D927-8CDF-42B1-A7AF-D0BE17B27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dt="0"/>
  <p:txStyles>
    <p:titleStyle>
      <a:lvl1pPr algn="ctr" defTabSz="839694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595" y="6356936"/>
            <a:ext cx="2311792" cy="364281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867" y="6356936"/>
            <a:ext cx="3138273" cy="364281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 2014  DaehanSteel, Proprietary &amp; Confidential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614" y="6356936"/>
            <a:ext cx="2311792" cy="364281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B85F-87B0-491A-893F-3F63A44970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ctr" defTabSz="839694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ctr" defTabSz="839694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지급요청서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ⓒ 2015  DaehanSteel, Proprietary &amp; Confidential</a:t>
            </a:r>
            <a:endParaRPr lang="en-US" altLang="ko-KR" b="1" spc="-46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85F-87B0-491A-893F-3F63A449709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8504" y="908720"/>
          <a:ext cx="8712968" cy="4993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64696"/>
              </a:tblGrid>
              <a:tr h="610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부서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담당자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6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전표 번호 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6870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반제 예정일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l" defTabSz="8396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3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선지급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전표의 경우만 작성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50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요청 내용 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금액  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은행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계좌번호 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</a:t>
                      </a:r>
                      <a:endParaRPr lang="en-US" altLang="ko-KR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예금주 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</a:t>
                      </a:r>
                      <a:endParaRPr lang="en-US" altLang="ko-KR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납부 요청일 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</a:t>
                      </a:r>
                      <a:endParaRPr lang="en-US" altLang="ko-KR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 startAt="5"/>
                      </a:pP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요청 사유 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</a:t>
                      </a:r>
                      <a:endParaRPr lang="en-US" altLang="ko-KR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 startAt="5"/>
                      </a:pPr>
                      <a:endParaRPr lang="en-US" altLang="ko-KR" sz="14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 startAt="5"/>
                      </a:pPr>
                      <a:endParaRPr lang="en-US" altLang="ko-KR" sz="14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 startAt="5"/>
                      </a:pP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주의사항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모호한 표현은 삼가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구체적인 내용 적을 것</a:t>
                      </a:r>
                      <a:endParaRPr lang="en-US" altLang="ko-KR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정확한 금액 명기</a:t>
                      </a:r>
                      <a:endParaRPr lang="en-US" altLang="ko-KR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첨부서류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납부에 필요한 계산서 및 계좌정보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사용자 지정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대한제강 폰트">
      <a:majorFont>
        <a:latin typeface="Frame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63</Words>
  <Application>Microsoft Office PowerPoint</Application>
  <PresentationFormat>A4 용지(210x297mm)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디자인 사용자 지정</vt:lpstr>
      <vt:lpstr>1_디자인 사용자 지정</vt:lpstr>
      <vt:lpstr>2_디자인 사용자 지정</vt:lpstr>
      <vt:lpstr>지급요청서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맑은고딕B, 45pt</dc:title>
  <dc:creator>RV511</dc:creator>
  <cp:lastModifiedBy>DH14N008</cp:lastModifiedBy>
  <cp:revision>391</cp:revision>
  <dcterms:created xsi:type="dcterms:W3CDTF">2013-12-10T00:03:59Z</dcterms:created>
  <dcterms:modified xsi:type="dcterms:W3CDTF">2016-07-29T05:56:25Z</dcterms:modified>
</cp:coreProperties>
</file>