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10"/>
    <p:sldId id="258" r:id="rId11"/>
    <p:sldId id="259" r:id="rId12"/>
    <p:sldId id="260" r:id="rId13"/>
    <p:sldId id="261" r:id="rId14"/>
    <p:sldId id="262" r:id="rId9"/>
    <p:sldId id="263" r:id="rId8"/>
    <p:sldId id="264" r:id="rId7"/>
    <p:sldId id="265" r:id="rId6"/>
    <p:sldId id="266" r:id="rId5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534595-61AD-41C8-B7E6-8EA488A89665}" v="13" dt="2025-10-23T05:41:42.0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46" d="100"/>
          <a:sy n="146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5" Type="http://schemas.openxmlformats.org/officeDocument/2006/relationships/slide" Target="slides/slide11.xml"/><Relationship Id="rId6" Type="http://schemas.openxmlformats.org/officeDocument/2006/relationships/slide" Target="slides/slide10.xml"/><Relationship Id="rId7" Type="http://schemas.openxmlformats.org/officeDocument/2006/relationships/slide" Target="slides/slide9.xml"/><Relationship Id="rId8" Type="http://schemas.openxmlformats.org/officeDocument/2006/relationships/slide" Target="slides/slide8.xml"/><Relationship Id="rId9" Type="http://schemas.openxmlformats.org/officeDocument/2006/relationships/slide" Target="slides/slide7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20" Type="http://schemas.microsoft.com/office/2016/11/relationships/changesInfo" Target="changesInfos/changesInfo1.xml"/><Relationship Id="rId21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an Figueroa Gil" userId="568eee5b71194f4f" providerId="LiveId" clId="{DC534595-61AD-41C8-B7E6-8EA488A89665}"/>
    <pc:docChg chg="undo custSel modSld">
      <pc:chgData name="Jonatan Figueroa Gil" userId="568eee5b71194f4f" providerId="LiveId" clId="{DC534595-61AD-41C8-B7E6-8EA488A89665}" dt="2025-10-23T05:41:42.053" v="33"/>
      <pc:docMkLst>
        <pc:docMk/>
      </pc:docMkLst>
      <pc:sldChg chg="addSp modSp">
        <pc:chgData name="Jonatan Figueroa Gil" userId="568eee5b71194f4f" providerId="LiveId" clId="{DC534595-61AD-41C8-B7E6-8EA488A89665}" dt="2025-10-23T05:41:12.079" v="20"/>
        <pc:sldMkLst>
          <pc:docMk/>
          <pc:sldMk cId="0" sldId="256"/>
        </pc:sldMkLst>
        <pc:picChg chg="add mod">
          <ac:chgData name="Jonatan Figueroa Gil" userId="568eee5b71194f4f" providerId="LiveId" clId="{DC534595-61AD-41C8-B7E6-8EA488A89665}" dt="2025-10-23T05:41:12.079" v="20"/>
          <ac:picMkLst>
            <pc:docMk/>
            <pc:sldMk cId="0" sldId="256"/>
            <ac:picMk id="8" creationId="{230A2782-9461-771E-5BE7-95483C303EC2}"/>
          </ac:picMkLst>
        </pc:picChg>
      </pc:sldChg>
      <pc:sldChg chg="addSp modSp">
        <pc:chgData name="Jonatan Figueroa Gil" userId="568eee5b71194f4f" providerId="LiveId" clId="{DC534595-61AD-41C8-B7E6-8EA488A89665}" dt="2025-10-23T05:41:14.961" v="21"/>
        <pc:sldMkLst>
          <pc:docMk/>
          <pc:sldMk cId="0" sldId="257"/>
        </pc:sldMkLst>
        <pc:picChg chg="add mod">
          <ac:chgData name="Jonatan Figueroa Gil" userId="568eee5b71194f4f" providerId="LiveId" clId="{DC534595-61AD-41C8-B7E6-8EA488A89665}" dt="2025-10-23T05:41:14.961" v="21"/>
          <ac:picMkLst>
            <pc:docMk/>
            <pc:sldMk cId="0" sldId="257"/>
            <ac:picMk id="11" creationId="{C4180531-01A2-D29E-B92F-48ADA7FA44CB}"/>
          </ac:picMkLst>
        </pc:picChg>
      </pc:sldChg>
      <pc:sldChg chg="addSp modSp mod">
        <pc:chgData name="Jonatan Figueroa Gil" userId="568eee5b71194f4f" providerId="LiveId" clId="{DC534595-61AD-41C8-B7E6-8EA488A89665}" dt="2025-10-23T05:41:18.977" v="23" actId="1036"/>
        <pc:sldMkLst>
          <pc:docMk/>
          <pc:sldMk cId="0" sldId="258"/>
        </pc:sldMkLst>
        <pc:picChg chg="add mod">
          <ac:chgData name="Jonatan Figueroa Gil" userId="568eee5b71194f4f" providerId="LiveId" clId="{DC534595-61AD-41C8-B7E6-8EA488A89665}" dt="2025-10-23T05:41:18.977" v="23" actId="1036"/>
          <ac:picMkLst>
            <pc:docMk/>
            <pc:sldMk cId="0" sldId="258"/>
            <ac:picMk id="16" creationId="{E72008E6-5C54-BB4A-5C2B-425A8D950845}"/>
          </ac:picMkLst>
        </pc:picChg>
      </pc:sldChg>
      <pc:sldChg chg="addSp modSp mod">
        <pc:chgData name="Jonatan Figueroa Gil" userId="568eee5b71194f4f" providerId="LiveId" clId="{DC534595-61AD-41C8-B7E6-8EA488A89665}" dt="2025-10-23T05:41:21.738" v="24"/>
        <pc:sldMkLst>
          <pc:docMk/>
          <pc:sldMk cId="0" sldId="259"/>
        </pc:sldMkLst>
        <pc:spChg chg="mod">
          <ac:chgData name="Jonatan Figueroa Gil" userId="568eee5b71194f4f" providerId="LiveId" clId="{DC534595-61AD-41C8-B7E6-8EA488A89665}" dt="2025-10-23T05:39:22.755" v="15" actId="1076"/>
          <ac:spMkLst>
            <pc:docMk/>
            <pc:sldMk cId="0" sldId="259"/>
            <ac:spMk id="10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39:22.755" v="15" actId="1076"/>
          <ac:spMkLst>
            <pc:docMk/>
            <pc:sldMk cId="0" sldId="259"/>
            <ac:spMk id="11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39:22.755" v="15" actId="1076"/>
          <ac:spMkLst>
            <pc:docMk/>
            <pc:sldMk cId="0" sldId="259"/>
            <ac:spMk id="12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39:22.755" v="15" actId="1076"/>
          <ac:spMkLst>
            <pc:docMk/>
            <pc:sldMk cId="0" sldId="259"/>
            <ac:spMk id="13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39:22.755" v="15" actId="1076"/>
          <ac:spMkLst>
            <pc:docMk/>
            <pc:sldMk cId="0" sldId="259"/>
            <ac:spMk id="14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39:28.686" v="16" actId="1076"/>
          <ac:spMkLst>
            <pc:docMk/>
            <pc:sldMk cId="0" sldId="259"/>
            <ac:spMk id="20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39:28.686" v="16" actId="1076"/>
          <ac:spMkLst>
            <pc:docMk/>
            <pc:sldMk cId="0" sldId="259"/>
            <ac:spMk id="21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39:28.686" v="16" actId="1076"/>
          <ac:spMkLst>
            <pc:docMk/>
            <pc:sldMk cId="0" sldId="259"/>
            <ac:spMk id="22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39:28.686" v="16" actId="1076"/>
          <ac:spMkLst>
            <pc:docMk/>
            <pc:sldMk cId="0" sldId="259"/>
            <ac:spMk id="23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39:28.686" v="16" actId="1076"/>
          <ac:spMkLst>
            <pc:docMk/>
            <pc:sldMk cId="0" sldId="259"/>
            <ac:spMk id="24" creationId="{00000000-0000-0000-0000-000000000000}"/>
          </ac:spMkLst>
        </pc:spChg>
        <pc:picChg chg="add mod">
          <ac:chgData name="Jonatan Figueroa Gil" userId="568eee5b71194f4f" providerId="LiveId" clId="{DC534595-61AD-41C8-B7E6-8EA488A89665}" dt="2025-10-23T05:41:21.738" v="24"/>
          <ac:picMkLst>
            <pc:docMk/>
            <pc:sldMk cId="0" sldId="259"/>
            <ac:picMk id="30" creationId="{2B384721-E632-DD7F-0095-0DA64622D388}"/>
          </ac:picMkLst>
        </pc:picChg>
      </pc:sldChg>
      <pc:sldChg chg="addSp modSp">
        <pc:chgData name="Jonatan Figueroa Gil" userId="568eee5b71194f4f" providerId="LiveId" clId="{DC534595-61AD-41C8-B7E6-8EA488A89665}" dt="2025-10-23T05:41:23.777" v="25"/>
        <pc:sldMkLst>
          <pc:docMk/>
          <pc:sldMk cId="0" sldId="260"/>
        </pc:sldMkLst>
        <pc:picChg chg="add mod">
          <ac:chgData name="Jonatan Figueroa Gil" userId="568eee5b71194f4f" providerId="LiveId" clId="{DC534595-61AD-41C8-B7E6-8EA488A89665}" dt="2025-10-23T05:41:23.777" v="25"/>
          <ac:picMkLst>
            <pc:docMk/>
            <pc:sldMk cId="0" sldId="260"/>
            <ac:picMk id="12" creationId="{86A3F042-1A0F-1D24-8B84-40D1005023BB}"/>
          </ac:picMkLst>
        </pc:picChg>
      </pc:sldChg>
      <pc:sldChg chg="addSp modSp">
        <pc:chgData name="Jonatan Figueroa Gil" userId="568eee5b71194f4f" providerId="LiveId" clId="{DC534595-61AD-41C8-B7E6-8EA488A89665}" dt="2025-10-23T05:41:26.692" v="26"/>
        <pc:sldMkLst>
          <pc:docMk/>
          <pc:sldMk cId="0" sldId="261"/>
        </pc:sldMkLst>
        <pc:picChg chg="add mod">
          <ac:chgData name="Jonatan Figueroa Gil" userId="568eee5b71194f4f" providerId="LiveId" clId="{DC534595-61AD-41C8-B7E6-8EA488A89665}" dt="2025-10-23T05:41:26.692" v="26"/>
          <ac:picMkLst>
            <pc:docMk/>
            <pc:sldMk cId="0" sldId="261"/>
            <ac:picMk id="17" creationId="{F1464842-51A8-0C57-EFBF-E6320B29B95D}"/>
          </ac:picMkLst>
        </pc:picChg>
      </pc:sldChg>
      <pc:sldChg chg="addSp delSp modSp mod">
        <pc:chgData name="Jonatan Figueroa Gil" userId="568eee5b71194f4f" providerId="LiveId" clId="{DC534595-61AD-41C8-B7E6-8EA488A89665}" dt="2025-10-23T05:41:29.326" v="27"/>
        <pc:sldMkLst>
          <pc:docMk/>
          <pc:sldMk cId="0" sldId="262"/>
        </pc:sldMkLst>
        <pc:spChg chg="del mod">
          <ac:chgData name="Jonatan Figueroa Gil" userId="568eee5b71194f4f" providerId="LiveId" clId="{DC534595-61AD-41C8-B7E6-8EA488A89665}" dt="2025-10-23T05:38:21.826" v="11" actId="478"/>
          <ac:spMkLst>
            <pc:docMk/>
            <pc:sldMk cId="0" sldId="262"/>
            <ac:spMk id="5" creationId="{00000000-0000-0000-0000-000000000000}"/>
          </ac:spMkLst>
        </pc:spChg>
        <pc:graphicFrameChg chg="mod modGraphic">
          <ac:chgData name="Jonatan Figueroa Gil" userId="568eee5b71194f4f" providerId="LiveId" clId="{DC534595-61AD-41C8-B7E6-8EA488A89665}" dt="2025-10-23T05:38:53.673" v="13" actId="2164"/>
          <ac:graphicFrameMkLst>
            <pc:docMk/>
            <pc:sldMk cId="0" sldId="262"/>
            <ac:graphicFrameMk id="8" creationId="{00000000-0000-0000-0000-000000000000}"/>
          </ac:graphicFrameMkLst>
        </pc:graphicFrameChg>
        <pc:picChg chg="add mod">
          <ac:chgData name="Jonatan Figueroa Gil" userId="568eee5b71194f4f" providerId="LiveId" clId="{DC534595-61AD-41C8-B7E6-8EA488A89665}" dt="2025-10-23T05:41:29.326" v="27"/>
          <ac:picMkLst>
            <pc:docMk/>
            <pc:sldMk cId="0" sldId="262"/>
            <ac:picMk id="6" creationId="{D02E2CFA-E41D-46D2-ACBB-9583EFBD73E4}"/>
          </ac:picMkLst>
        </pc:picChg>
      </pc:sldChg>
      <pc:sldChg chg="addSp modSp">
        <pc:chgData name="Jonatan Figueroa Gil" userId="568eee5b71194f4f" providerId="LiveId" clId="{DC534595-61AD-41C8-B7E6-8EA488A89665}" dt="2025-10-23T05:41:30.478" v="28"/>
        <pc:sldMkLst>
          <pc:docMk/>
          <pc:sldMk cId="0" sldId="263"/>
        </pc:sldMkLst>
        <pc:picChg chg="add mod">
          <ac:chgData name="Jonatan Figueroa Gil" userId="568eee5b71194f4f" providerId="LiveId" clId="{DC534595-61AD-41C8-B7E6-8EA488A89665}" dt="2025-10-23T05:41:30.478" v="28"/>
          <ac:picMkLst>
            <pc:docMk/>
            <pc:sldMk cId="0" sldId="263"/>
            <ac:picMk id="17" creationId="{22214872-6BB1-94C1-43E9-98968A64430A}"/>
          </ac:picMkLst>
        </pc:picChg>
      </pc:sldChg>
      <pc:sldChg chg="addSp modSp mod">
        <pc:chgData name="Jonatan Figueroa Gil" userId="568eee5b71194f4f" providerId="LiveId" clId="{DC534595-61AD-41C8-B7E6-8EA488A89665}" dt="2025-10-23T05:41:31.462" v="29"/>
        <pc:sldMkLst>
          <pc:docMk/>
          <pc:sldMk cId="0" sldId="264"/>
        </pc:sldMkLst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5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6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7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8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9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10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11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12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13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14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15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16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17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18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19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20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21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22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23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24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25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26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27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28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29" creationId="{00000000-0000-0000-0000-000000000000}"/>
          </ac:spMkLst>
        </pc:spChg>
        <pc:picChg chg="add mod">
          <ac:chgData name="Jonatan Figueroa Gil" userId="568eee5b71194f4f" providerId="LiveId" clId="{DC534595-61AD-41C8-B7E6-8EA488A89665}" dt="2025-10-23T05:41:31.462" v="29"/>
          <ac:picMkLst>
            <pc:docMk/>
            <pc:sldMk cId="0" sldId="264"/>
            <ac:picMk id="30" creationId="{6EE70B7F-1109-37F5-B118-857C0571F0AF}"/>
          </ac:picMkLst>
        </pc:picChg>
      </pc:sldChg>
      <pc:sldChg chg="addSp modSp">
        <pc:chgData name="Jonatan Figueroa Gil" userId="568eee5b71194f4f" providerId="LiveId" clId="{DC534595-61AD-41C8-B7E6-8EA488A89665}" dt="2025-10-23T05:41:32.483" v="30"/>
        <pc:sldMkLst>
          <pc:docMk/>
          <pc:sldMk cId="0" sldId="265"/>
        </pc:sldMkLst>
        <pc:picChg chg="add mod">
          <ac:chgData name="Jonatan Figueroa Gil" userId="568eee5b71194f4f" providerId="LiveId" clId="{DC534595-61AD-41C8-B7E6-8EA488A89665}" dt="2025-10-23T05:41:32.483" v="30"/>
          <ac:picMkLst>
            <pc:docMk/>
            <pc:sldMk cId="0" sldId="265"/>
            <ac:picMk id="21" creationId="{A5204FE0-3D8D-C5DE-016F-5F7EF3DE362B}"/>
          </ac:picMkLst>
        </pc:picChg>
      </pc:sldChg>
      <pc:sldChg chg="addSp modSp">
        <pc:chgData name="Jonatan Figueroa Gil" userId="568eee5b71194f4f" providerId="LiveId" clId="{DC534595-61AD-41C8-B7E6-8EA488A89665}" dt="2025-10-23T05:41:33.464" v="31"/>
        <pc:sldMkLst>
          <pc:docMk/>
          <pc:sldMk cId="0" sldId="266"/>
        </pc:sldMkLst>
        <pc:picChg chg="add mod">
          <ac:chgData name="Jonatan Figueroa Gil" userId="568eee5b71194f4f" providerId="LiveId" clId="{DC534595-61AD-41C8-B7E6-8EA488A89665}" dt="2025-10-23T05:41:33.464" v="31"/>
          <ac:picMkLst>
            <pc:docMk/>
            <pc:sldMk cId="0" sldId="266"/>
            <ac:picMk id="20" creationId="{A79C13A8-529E-981F-991C-199ED802E9FB}"/>
          </ac:picMkLst>
        </pc:picChg>
      </pc:sldChg>
      <pc:sldChg chg="addSp modSp">
        <pc:chgData name="Jonatan Figueroa Gil" userId="568eee5b71194f4f" providerId="LiveId" clId="{DC534595-61AD-41C8-B7E6-8EA488A89665}" dt="2025-10-23T05:41:38.424" v="32"/>
        <pc:sldMkLst>
          <pc:docMk/>
          <pc:sldMk cId="0" sldId="267"/>
        </pc:sldMkLst>
        <pc:picChg chg="add mod">
          <ac:chgData name="Jonatan Figueroa Gil" userId="568eee5b71194f4f" providerId="LiveId" clId="{DC534595-61AD-41C8-B7E6-8EA488A89665}" dt="2025-10-23T05:41:38.424" v="32"/>
          <ac:picMkLst>
            <pc:docMk/>
            <pc:sldMk cId="0" sldId="267"/>
            <ac:picMk id="29" creationId="{9B1975A1-BD43-5EFF-66E3-159C882C22BD}"/>
          </ac:picMkLst>
        </pc:picChg>
      </pc:sldChg>
      <pc:sldChg chg="addSp modSp">
        <pc:chgData name="Jonatan Figueroa Gil" userId="568eee5b71194f4f" providerId="LiveId" clId="{DC534595-61AD-41C8-B7E6-8EA488A89665}" dt="2025-10-23T05:41:42.053" v="33"/>
        <pc:sldMkLst>
          <pc:docMk/>
          <pc:sldMk cId="0" sldId="268"/>
        </pc:sldMkLst>
        <pc:picChg chg="add mod">
          <ac:chgData name="Jonatan Figueroa Gil" userId="568eee5b71194f4f" providerId="LiveId" clId="{DC534595-61AD-41C8-B7E6-8EA488A89665}" dt="2025-10-23T05:41:42.053" v="33"/>
          <ac:picMkLst>
            <pc:docMk/>
            <pc:sldMk cId="0" sldId="268"/>
            <ac:picMk id="13" creationId="{155AB874-0E4B-2099-5C65-C67E58501861}"/>
          </ac:picMkLst>
        </pc:picChg>
      </pc:sldChg>
    </pc:docChg>
  </pc:docChgLst>
</pc:chgInfo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7656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e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191000" y="438150"/>
            <a:ext cx="762000" cy="762000"/>
          </a:xfrm>
          <a:prstGeom prst="roundRect">
            <a:avLst>
              <a:gd name="adj" fmla="val 25000"/>
            </a:avLst>
          </a:prstGeom>
          <a:solidFill>
            <a:srgbClr val="F59E0B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3" name="Image 0" descr="/tmp/rasterized-svg-b7a58dff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875" y="438150"/>
            <a:ext cx="476250" cy="47625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373198" y="1657350"/>
            <a:ext cx="2397603" cy="571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t>Sesión 6</a:t>
            </a:r>
          </a:p>
        </p:txBody>
      </p:sp>
      <p:sp>
        <p:nvSpPr>
          <p:cNvPr id="5" name="Text 2"/>
          <p:cNvSpPr/>
          <p:nvPr/>
        </p:nvSpPr>
        <p:spPr>
          <a:xfrm>
            <a:off x="2249692" y="2762250"/>
            <a:ext cx="4644616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t>Recopilación y Preparación de Datos</a:t>
            </a:r>
          </a:p>
        </p:txBody>
      </p:sp>
      <p:sp>
        <p:nvSpPr>
          <p:cNvPr id="6" name="Text 3"/>
          <p:cNvSpPr/>
          <p:nvPr/>
        </p:nvSpPr>
        <p:spPr>
          <a:xfrm>
            <a:off x="3567660" y="3943350"/>
            <a:ext cx="200868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FFFFFF">
                    <a:alpha val="85000"/>
                  </a:srgbClr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Curso Mentes Digitales</a:t>
            </a:r>
            <a:endParaRPr lang="en-US" sz="1500" dirty="0"/>
          </a:p>
        </p:txBody>
      </p:sp>
      <p:sp>
        <p:nvSpPr>
          <p:cNvPr id="7" name="Text 4"/>
          <p:cNvSpPr/>
          <p:nvPr/>
        </p:nvSpPr>
        <p:spPr>
          <a:xfrm>
            <a:off x="3567660" y="4400550"/>
            <a:ext cx="200868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t>Noviembre 2024</a:t>
            </a:r>
          </a:p>
        </p:txBody>
      </p:sp>
      <p:pic>
        <p:nvPicPr>
          <p:cNvPr id="8" name="Imagen 7" descr="Texto&#10;&#10;El contenido generado por IA puede ser incorrecto.">
            <a:extLst>
              <a:ext uri="{FF2B5EF4-FFF2-40B4-BE49-F238E27FC236}">
                <a16:creationId xmlns:a16="http://schemas.microsoft.com/office/drawing/2014/main" id="{230A2782-9461-771E-5BE7-95483C303E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2435" y="0"/>
            <a:ext cx="1471565" cy="6057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877824"/>
          </a:xfrm>
          <a:prstGeom prst="rect">
            <a:avLst/>
          </a:prstGeom>
          <a:solidFill>
            <a:srgbClr val="6366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859536"/>
            <a:ext cx="9144000" cy="18288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228600" y="228600"/>
            <a:ext cx="6400800" cy="384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700" b="1">
                <a:solidFill>
                  <a:srgbClr val="FFFFFF"/>
                </a:solidFill>
              </a:defRPr>
            </a:pPr>
            <a:r>
              <a:t>💡 Consejos Finales</a:t>
            </a:r>
          </a:p>
        </p:txBody>
      </p:sp>
      <p:pic>
        <p:nvPicPr>
          <p:cNvPr id="8" name="Imagen 7" descr="Texto&#10;&#10;El contenido generado por IA puede ser incorrecto.">
            <a:extLst>
              <a:ext uri="{FF2B5EF4-FFF2-40B4-BE49-F238E27FC236}">
                <a16:creationId xmlns:a16="http://schemas.microsoft.com/office/drawing/2014/main" id="{230A2782-9461-771E-5BE7-95483C303E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2435" y="0"/>
            <a:ext cx="1471565" cy="60579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4400" y="1371600"/>
            <a:ext cx="7315200" cy="3474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defRPr sz="1500"/>
            </a:pPr>
            <a:r>
              <a:t>✨ Sé creativo: Usa diferentes ángulos, distancias y perspectivas</a:t>
            </a:r>
          </a:p>
          <a:p>
            <a:pPr>
              <a:spcAft>
                <a:spcPts val="1200"/>
              </a:spcAft>
              <a:defRPr sz="1500"/>
            </a:pPr>
            <a:r>
              <a:t>🎨 Varía el contexto: Diferentes fondos y entornos</a:t>
            </a:r>
          </a:p>
          <a:p>
            <a:pPr>
              <a:spcAft>
                <a:spcPts val="1200"/>
              </a:spcAft>
              <a:defRPr sz="1500"/>
            </a:pPr>
            <a:r>
              <a:t>☀️ Iluminación: Captura datos con buena luz</a:t>
            </a:r>
          </a:p>
          <a:p>
            <a:pPr>
              <a:spcAft>
                <a:spcPts val="1200"/>
              </a:spcAft>
              <a:defRPr sz="1500"/>
            </a:pPr>
            <a:r>
              <a:t>🔄 Diversidad: Incluye diferentes variaciones de cada categoría</a:t>
            </a:r>
          </a:p>
          <a:p>
            <a:pPr>
              <a:spcAft>
                <a:spcPts val="1200"/>
              </a:spcAft>
              <a:defRPr sz="1500"/>
            </a:pPr>
            <a:r>
              <a:t>🤝 Colabora: Trabaja con compañeros para obtener más datos</a:t>
            </a:r>
          </a:p>
          <a:p>
            <a:pPr>
              <a:spcAft>
                <a:spcPts val="1200"/>
              </a:spcAft>
              <a:defRPr sz="1500"/>
            </a:pPr>
            <a:r>
              <a:t>⏰ Ten paciencia: La recopilación lleva tiempo, ¡pero vale la pena!</a:t>
            </a:r>
          </a:p>
          <a:p>
            <a:pPr>
              <a:spcAft>
                <a:spcPts val="1200"/>
              </a:spcAft>
              <a:defRPr sz="1500"/>
            </a:pPr>
            <a:r>
              <a:t>🎯 Calidad &gt; Cantidad: Mejor pocos datos buenos que muchos malos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877824"/>
          </a:xfrm>
          <a:prstGeom prst="rect">
            <a:avLst/>
          </a:prstGeom>
          <a:solidFill>
            <a:srgbClr val="6366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859536"/>
            <a:ext cx="9144000" cy="18288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228600" y="228600"/>
            <a:ext cx="6400800" cy="384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700" b="1">
                <a:solidFill>
                  <a:srgbClr val="FFFFFF"/>
                </a:solidFill>
              </a:defRPr>
            </a:pPr>
            <a:r>
              <a:t>Próxima Sesión</a:t>
            </a:r>
          </a:p>
        </p:txBody>
      </p:sp>
      <p:pic>
        <p:nvPicPr>
          <p:cNvPr id="8" name="Imagen 7" descr="Texto&#10;&#10;El contenido generado por IA puede ser incorrecto.">
            <a:extLst>
              <a:ext uri="{FF2B5EF4-FFF2-40B4-BE49-F238E27FC236}">
                <a16:creationId xmlns:a16="http://schemas.microsoft.com/office/drawing/2014/main" id="{230A2782-9461-771E-5BE7-95483C303E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2435" y="0"/>
            <a:ext cx="1471565" cy="60579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200" y="182880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/>
            </a:pPr>
            <a:r>
              <a:t>Sesión 7: Entrenando el Modelo de IA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4400" y="27432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800"/>
            </a:pPr>
            <a:r>
              <a:t>¡Usaremos los datos que recopilaste hoy para entrenar tu modelo de Inteligencia Artificial!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877824"/>
          </a:xfrm>
          <a:prstGeom prst="rect">
            <a:avLst/>
          </a:prstGeom>
          <a:solidFill>
            <a:srgbClr val="6366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859536"/>
            <a:ext cx="9144000" cy="18288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228600" y="228600"/>
            <a:ext cx="6400800" cy="384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700" b="1">
                <a:solidFill>
                  <a:srgbClr val="FFFFFF"/>
                </a:solidFill>
              </a:defRPr>
            </a:pPr>
            <a:r>
              <a:t>Objetivo y Agenda</a:t>
            </a:r>
          </a:p>
        </p:txBody>
      </p:sp>
      <p:pic>
        <p:nvPicPr>
          <p:cNvPr id="8" name="Imagen 7" descr="Texto&#10;&#10;El contenido generado por IA puede ser incorrecto.">
            <a:extLst>
              <a:ext uri="{FF2B5EF4-FFF2-40B4-BE49-F238E27FC236}">
                <a16:creationId xmlns:a16="http://schemas.microsoft.com/office/drawing/2014/main" id="{230A2782-9461-771E-5BE7-95483C303E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2435" y="0"/>
            <a:ext cx="1471565" cy="60579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1508760"/>
            <a:ext cx="8229600" cy="1124712"/>
          </a:xfrm>
          <a:prstGeom prst="rect">
            <a:avLst/>
          </a:prstGeom>
          <a:solidFill>
            <a:srgbClr val="F1F5F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484632" y="1508760"/>
            <a:ext cx="27432" cy="112471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740664" y="1737360"/>
            <a:ext cx="3941063" cy="3017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 b="1"/>
            </a:pPr>
            <a:r>
              <a:t>🎯 Objetivo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0664" y="2103120"/>
            <a:ext cx="7872983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350"/>
            </a:pPr>
            <a:r>
              <a:t>Enseñar la importancia de los datos para entrenar modelos de Inteligencia Artificial y cómo recopilar datos de calidad.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2862072"/>
            <a:ext cx="8394192" cy="265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500" b="1"/>
            </a:pPr>
            <a:r>
              <a:t>📋 Agenda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3255264"/>
            <a:ext cx="8229600" cy="1179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350"/>
            </a:pPr>
            <a:r>
              <a:t>Importancia de los datos en IA</a:t>
            </a:r>
          </a:p>
          <a:p>
            <a:pPr algn="l">
              <a:defRPr sz="1350"/>
            </a:pPr>
            <a:r>
              <a:t>Tipos de datos para entrenar modelos</a:t>
            </a:r>
          </a:p>
          <a:p>
            <a:pPr algn="l">
              <a:defRPr sz="1350"/>
            </a:pPr>
            <a:r>
              <a:t>Cómo recopilar datos de calidad</a:t>
            </a:r>
          </a:p>
          <a:p>
            <a:pPr algn="l">
              <a:defRPr sz="1350"/>
            </a:pPr>
            <a:r>
              <a:t>Actividad práctica: recopilación de datos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877824"/>
          </a:xfrm>
          <a:prstGeom prst="rect">
            <a:avLst/>
          </a:prstGeom>
          <a:solidFill>
            <a:srgbClr val="6366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859536"/>
            <a:ext cx="9144000" cy="18288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228600" y="228600"/>
            <a:ext cx="6400800" cy="384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700" b="1">
                <a:solidFill>
                  <a:srgbClr val="FFFFFF"/>
                </a:solidFill>
              </a:defRPr>
            </a:pPr>
            <a:r>
              <a:t>¿Por qué son importantes los datos?</a:t>
            </a:r>
          </a:p>
        </p:txBody>
      </p:sp>
      <p:pic>
        <p:nvPicPr>
          <p:cNvPr id="8" name="Imagen 7" descr="Texto&#10;&#10;El contenido generado por IA puede ser incorrecto.">
            <a:extLst>
              <a:ext uri="{FF2B5EF4-FFF2-40B4-BE49-F238E27FC236}">
                <a16:creationId xmlns:a16="http://schemas.microsoft.com/office/drawing/2014/main" id="{230A2782-9461-771E-5BE7-95483C303E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2435" y="0"/>
            <a:ext cx="1471565" cy="60579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0352" y="1280160"/>
            <a:ext cx="8083296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800"/>
            </a:pPr>
            <a:r>
              <a:t>Los datos son el combustible de la Inteligencia Artificial. Sin datos de calidad, los modelos de IA no pueden aprender correctamente.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1752" y="2377440"/>
            <a:ext cx="2542032" cy="1371600"/>
          </a:xfrm>
          <a:prstGeom prst="rect">
            <a:avLst/>
          </a:prstGeom>
          <a:solidFill>
            <a:srgbClr val="F1F5F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1280160" y="2532888"/>
            <a:ext cx="585216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/>
            </a:pPr>
            <a:r>
              <a:t>💡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8952" y="3291840"/>
            <a:ext cx="1627632" cy="265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350"/>
            </a:pPr>
            <a:r>
              <a:t>Datos = Conocimiento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300984" y="2377440"/>
            <a:ext cx="2542032" cy="1371600"/>
          </a:xfrm>
          <a:prstGeom prst="rect">
            <a:avLst/>
          </a:prstGeom>
          <a:solidFill>
            <a:srgbClr val="F1F5F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4279392" y="2532888"/>
            <a:ext cx="585216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/>
            </a:pPr>
            <a:r>
              <a:t>🎯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58183" y="3291840"/>
            <a:ext cx="1627632" cy="265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350"/>
            </a:pPr>
            <a:r>
              <a:t>Calidad &gt; Cantidad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300216" y="2377440"/>
            <a:ext cx="2542032" cy="1371600"/>
          </a:xfrm>
          <a:prstGeom prst="rect">
            <a:avLst/>
          </a:prstGeom>
          <a:solidFill>
            <a:srgbClr val="F1F5F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7278624" y="2532888"/>
            <a:ext cx="585216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/>
            </a:pPr>
            <a:r>
              <a:t>📊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757416" y="3291840"/>
            <a:ext cx="1627632" cy="265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350"/>
            </a:pPr>
            <a:r>
              <a:t>Variedad es clave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877824"/>
          </a:xfrm>
          <a:prstGeom prst="rect">
            <a:avLst/>
          </a:prstGeom>
          <a:solidFill>
            <a:srgbClr val="6366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859536"/>
            <a:ext cx="9144000" cy="18288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228600" y="228600"/>
            <a:ext cx="6400800" cy="384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700" b="1">
                <a:solidFill>
                  <a:srgbClr val="FFFFFF"/>
                </a:solidFill>
              </a:defRPr>
            </a:pPr>
            <a:r>
              <a:t>Tipos de Datos para Entrenar IA</a:t>
            </a:r>
          </a:p>
        </p:txBody>
      </p:sp>
      <p:pic>
        <p:nvPicPr>
          <p:cNvPr id="8" name="Imagen 7" descr="Texto&#10;&#10;El contenido generado por IA puede ser incorrecto.">
            <a:extLst>
              <a:ext uri="{FF2B5EF4-FFF2-40B4-BE49-F238E27FC236}">
                <a16:creationId xmlns:a16="http://schemas.microsoft.com/office/drawing/2014/main" id="{230A2782-9461-771E-5BE7-95483C303E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2435" y="0"/>
            <a:ext cx="1471565" cy="60579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48640" y="1371600"/>
            <a:ext cx="3749039" cy="1188720"/>
          </a:xfrm>
          <a:prstGeom prst="rect">
            <a:avLst/>
          </a:prstGeom>
          <a:solidFill>
            <a:srgbClr val="F1F5F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731520" y="1508760"/>
            <a:ext cx="33832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 b="1"/>
            </a:pPr>
            <a:r>
              <a:t>📸  Imágenes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520" y="1920240"/>
            <a:ext cx="338328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200"/>
            </a:pPr>
            <a:r>
              <a:t>Fotos de objetos, rostros,</a:t>
            </a:r>
          </a:p>
          <a:p>
            <a:r>
              <a:t>animales, plantas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709160" y="1371600"/>
            <a:ext cx="3749039" cy="1188720"/>
          </a:xfrm>
          <a:prstGeom prst="rect">
            <a:avLst/>
          </a:prstGeom>
          <a:solidFill>
            <a:srgbClr val="F1F5F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4892040" y="1508760"/>
            <a:ext cx="33832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 b="1"/>
            </a:pPr>
            <a:r>
              <a:t>🔊  Sonidos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92040" y="1920240"/>
            <a:ext cx="338328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200"/>
            </a:pPr>
            <a:r>
              <a:t>Voces, música,</a:t>
            </a:r>
          </a:p>
          <a:p>
            <a:r>
              <a:t>sonidos ambientales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48640" y="3200400"/>
            <a:ext cx="3749039" cy="1188720"/>
          </a:xfrm>
          <a:prstGeom prst="rect">
            <a:avLst/>
          </a:prstGeom>
          <a:solidFill>
            <a:srgbClr val="F1F5F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731520" y="3337560"/>
            <a:ext cx="33832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 b="1"/>
            </a:pPr>
            <a:r>
              <a:t>🤸  Poses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1520" y="3749039"/>
            <a:ext cx="338328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200"/>
            </a:pPr>
            <a:r>
              <a:t>Movimientos corporales,</a:t>
            </a:r>
          </a:p>
          <a:p>
            <a:r>
              <a:t>posturas, gestos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709160" y="3200400"/>
            <a:ext cx="3749039" cy="1188720"/>
          </a:xfrm>
          <a:prstGeom prst="rect">
            <a:avLst/>
          </a:prstGeom>
          <a:solidFill>
            <a:srgbClr val="F1F5F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4892040" y="3337560"/>
            <a:ext cx="33832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 b="1"/>
            </a:pPr>
            <a:r>
              <a:t>📝  Texto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92040" y="3749039"/>
            <a:ext cx="338328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200"/>
            </a:pPr>
            <a:r>
              <a:t>Palabras, frases,</a:t>
            </a:r>
          </a:p>
          <a:p>
            <a:r>
              <a:t>etiquetas, descripciones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877824"/>
          </a:xfrm>
          <a:prstGeom prst="rect">
            <a:avLst/>
          </a:prstGeom>
          <a:solidFill>
            <a:srgbClr val="6366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859536"/>
            <a:ext cx="9144000" cy="18288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228600" y="228600"/>
            <a:ext cx="6400800" cy="384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700" b="1">
                <a:solidFill>
                  <a:srgbClr val="FFFFFF"/>
                </a:solidFill>
              </a:defRPr>
            </a:pPr>
            <a:r>
              <a:t>¿Cómo Recopilar Datos de Calidad?</a:t>
            </a:r>
          </a:p>
        </p:txBody>
      </p:sp>
      <p:pic>
        <p:nvPicPr>
          <p:cNvPr id="8" name="Imagen 7" descr="Texto&#10;&#10;El contenido generado por IA puede ser incorrecto.">
            <a:extLst>
              <a:ext uri="{FF2B5EF4-FFF2-40B4-BE49-F238E27FC236}">
                <a16:creationId xmlns:a16="http://schemas.microsoft.com/office/drawing/2014/main" id="{230A2782-9461-771E-5BE7-95483C303E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2435" y="0"/>
            <a:ext cx="1471565" cy="60579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31520" y="1371600"/>
            <a:ext cx="7680960" cy="3474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500"/>
              </a:spcAft>
              <a:defRPr sz="1500"/>
            </a:pPr>
            <a:r>
              <a:rPr b="1"/>
              <a:t>1️⃣ Cantidad suficiente Necesitas muchos ejemplos de cada categoría (mínimo 20-30)</a:t>
            </a:r>
          </a:p>
          <a:p>
            <a:pPr algn="l">
              <a:spcAft>
                <a:spcPts val="1500"/>
              </a:spcAft>
              <a:defRPr sz="1500"/>
            </a:pPr>
            <a:r>
              <a:rPr b="1"/>
              <a:t>2️⃣ Variedad Incluye diferentes ángulos, iluminación, fondos, contextos</a:t>
            </a:r>
          </a:p>
          <a:p>
            <a:pPr algn="l">
              <a:spcAft>
                <a:spcPts val="1500"/>
              </a:spcAft>
              <a:defRPr sz="1500"/>
            </a:pPr>
            <a:r>
              <a:rPr b="1"/>
              <a:t>3️⃣ Claridad Asegúrate de que los datos sean claros y representativos</a:t>
            </a:r>
          </a:p>
          <a:p>
            <a:pPr algn="l">
              <a:spcAft>
                <a:spcPts val="1500"/>
              </a:spcAft>
              <a:defRPr sz="1500"/>
            </a:pPr>
            <a:r>
              <a:rPr b="1"/>
              <a:t>4️⃣ Balance Ten una cantidad similar de datos para cada categoría</a:t>
            </a:r>
          </a:p>
          <a:p>
            <a:pPr algn="l">
              <a:spcAft>
                <a:spcPts val="1500"/>
              </a:spcAft>
              <a:defRPr sz="1500"/>
            </a:pPr>
            <a:r>
              <a:rPr b="1"/>
              <a:t>5️⃣ Relevancia Los datos deben relacionarse directamente con tu proyecto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877824"/>
          </a:xfrm>
          <a:prstGeom prst="rect">
            <a:avLst/>
          </a:prstGeom>
          <a:solidFill>
            <a:srgbClr val="6366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859536"/>
            <a:ext cx="9144000" cy="18288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228600" y="228600"/>
            <a:ext cx="6400800" cy="384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700" b="1">
                <a:solidFill>
                  <a:srgbClr val="FFFFFF"/>
                </a:solidFill>
              </a:defRPr>
            </a:pPr>
            <a:r>
              <a:t>Ejemplo Práctico: Clasificador de Animales</a:t>
            </a:r>
          </a:p>
        </p:txBody>
      </p:sp>
      <p:pic>
        <p:nvPicPr>
          <p:cNvPr id="8" name="Imagen 7" descr="Texto&#10;&#10;El contenido generado por IA puede ser incorrecto.">
            <a:extLst>
              <a:ext uri="{FF2B5EF4-FFF2-40B4-BE49-F238E27FC236}">
                <a16:creationId xmlns:a16="http://schemas.microsoft.com/office/drawing/2014/main" id="{230A2782-9461-771E-5BE7-95483C303E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2435" y="0"/>
            <a:ext cx="1471565" cy="60579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31520" y="1280160"/>
            <a:ext cx="768096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 b="1"/>
            </a:pPr>
            <a:r>
              <a:t>🎯 Proyecto: Una IA que identifique perros, gatos y pájaros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7280" y="2011680"/>
            <a:ext cx="694944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defRPr sz="1600" b="1"/>
            </a:pPr>
            <a:r>
              <a:t>Datos necesarios:</a:t>
            </a:r>
          </a:p>
          <a:p>
            <a:pPr lvl="1">
              <a:spcAft>
                <a:spcPts val="1000"/>
              </a:spcAft>
              <a:defRPr sz="1400"/>
            </a:pPr>
            <a:r>
              <a:t>✓ 30+ fotos de perros (diferentes razas, tamaños, colores)</a:t>
            </a:r>
          </a:p>
          <a:p>
            <a:pPr lvl="1">
              <a:spcAft>
                <a:spcPts val="1000"/>
              </a:spcAft>
              <a:defRPr sz="1400"/>
            </a:pPr>
            <a:r>
              <a:t>✓ 30+ fotos de gatos (diferentes poses, lugares)</a:t>
            </a:r>
          </a:p>
          <a:p>
            <a:pPr lvl="1">
              <a:spcAft>
                <a:spcPts val="1000"/>
              </a:spcAft>
              <a:defRPr sz="1400"/>
            </a:pPr>
            <a:r>
              <a:t>✓ 30+ fotos de pájaros (en vuelo, posados, diferentes especies)</a:t>
            </a:r>
          </a:p>
          <a:p>
            <a:pPr lvl="1">
              <a:spcAft>
                <a:spcPts val="1000"/>
              </a:spcAft>
              <a:defRPr sz="1400"/>
            </a:pPr>
            <a:r>
              <a:t>✓ Buena iluminación en todas las fotos</a:t>
            </a:r>
          </a:p>
          <a:p>
            <a:pPr lvl="1">
              <a:spcAft>
                <a:spcPts val="1000"/>
              </a:spcAft>
              <a:defRPr sz="1400"/>
            </a:pPr>
            <a:r>
              <a:t>✓ Fondos variados para cada categoría</a:t>
            </a:r>
          </a:p>
          <a:p>
            <a:pPr lvl="1">
              <a:spcAft>
                <a:spcPts val="1000"/>
              </a:spcAft>
              <a:defRPr sz="1400"/>
            </a:pPr>
            <a:r>
              <a:t>✓ Diferentes distancias: cerca y lejos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877824"/>
          </a:xfrm>
          <a:prstGeom prst="rect">
            <a:avLst/>
          </a:prstGeom>
          <a:solidFill>
            <a:srgbClr val="6366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859536"/>
            <a:ext cx="9144000" cy="18288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228600" y="228600"/>
            <a:ext cx="6400800" cy="384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700" b="1">
                <a:solidFill>
                  <a:srgbClr val="FFFFFF"/>
                </a:solidFill>
              </a:defRPr>
            </a:pPr>
            <a:r>
              <a:t>Herramientas para Recopilar Datos</a:t>
            </a:r>
          </a:p>
        </p:txBody>
      </p:sp>
      <p:pic>
        <p:nvPicPr>
          <p:cNvPr id="8" name="Imagen 7" descr="Texto&#10;&#10;El contenido generado por IA puede ser incorrecto.">
            <a:extLst>
              <a:ext uri="{FF2B5EF4-FFF2-40B4-BE49-F238E27FC236}">
                <a16:creationId xmlns:a16="http://schemas.microsoft.com/office/drawing/2014/main" id="{230A2782-9461-771E-5BE7-95483C303E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2435" y="0"/>
            <a:ext cx="1471565" cy="60579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48640" y="1371600"/>
            <a:ext cx="3749039" cy="1097280"/>
          </a:xfrm>
          <a:prstGeom prst="rect">
            <a:avLst/>
          </a:prstGeom>
          <a:solidFill>
            <a:srgbClr val="F1F5F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731520" y="1508760"/>
            <a:ext cx="338328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600" b="1"/>
            </a:pPr>
            <a:r>
              <a:t>📱  Cámara del celular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520" y="1874519"/>
            <a:ext cx="3383280" cy="502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200"/>
            </a:pPr>
            <a:r>
              <a:t>Captura imágenes y videos fácilmente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709160" y="1371600"/>
            <a:ext cx="3749039" cy="1097280"/>
          </a:xfrm>
          <a:prstGeom prst="rect">
            <a:avLst/>
          </a:prstGeom>
          <a:solidFill>
            <a:srgbClr val="F1F5F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4892040" y="1508760"/>
            <a:ext cx="338328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600" b="1"/>
            </a:pPr>
            <a:r>
              <a:t>🎤  Micrófono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92040" y="1874519"/>
            <a:ext cx="3383280" cy="502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200"/>
            </a:pPr>
            <a:r>
              <a:t>Graba sonidos y audio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48640" y="2926080"/>
            <a:ext cx="3749039" cy="1097280"/>
          </a:xfrm>
          <a:prstGeom prst="rect">
            <a:avLst/>
          </a:prstGeom>
          <a:solidFill>
            <a:srgbClr val="F1F5F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731520" y="3063240"/>
            <a:ext cx="338328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600" b="1"/>
            </a:pPr>
            <a:r>
              <a:t>💻  Teachable Machine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1520" y="3429000"/>
            <a:ext cx="3383280" cy="502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200"/>
            </a:pPr>
            <a:r>
              <a:t>Captura datos directamente desde el navegador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709160" y="2926080"/>
            <a:ext cx="3749039" cy="1097280"/>
          </a:xfrm>
          <a:prstGeom prst="rect">
            <a:avLst/>
          </a:prstGeom>
          <a:solidFill>
            <a:srgbClr val="F1F5F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4892040" y="3063240"/>
            <a:ext cx="338328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600" b="1"/>
            </a:pPr>
            <a:r>
              <a:t>👥  Colaboración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92040" y="3429000"/>
            <a:ext cx="3383280" cy="502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200"/>
            </a:pPr>
            <a:r>
              <a:t>Trabaja con compañeros para más variedad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877824"/>
          </a:xfrm>
          <a:prstGeom prst="rect">
            <a:avLst/>
          </a:prstGeom>
          <a:solidFill>
            <a:srgbClr val="6366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859536"/>
            <a:ext cx="9144000" cy="18288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228600" y="228600"/>
            <a:ext cx="6400800" cy="384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700" b="1">
                <a:solidFill>
                  <a:srgbClr val="FFFFFF"/>
                </a:solidFill>
              </a:defRPr>
            </a:pPr>
            <a:r>
              <a:t>Preparando tus Datos</a:t>
            </a:r>
          </a:p>
        </p:txBody>
      </p:sp>
      <p:pic>
        <p:nvPicPr>
          <p:cNvPr id="8" name="Imagen 7" descr="Texto&#10;&#10;El contenido generado por IA puede ser incorrecto.">
            <a:extLst>
              <a:ext uri="{FF2B5EF4-FFF2-40B4-BE49-F238E27FC236}">
                <a16:creationId xmlns:a16="http://schemas.microsoft.com/office/drawing/2014/main" id="{230A2782-9461-771E-5BE7-95483C303E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2435" y="0"/>
            <a:ext cx="1471565" cy="60579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31520" y="1280160"/>
            <a:ext cx="768096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/>
            </a:pPr>
            <a:r>
              <a:t>Pasos para preparar tus datos: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7280" y="1828800"/>
            <a:ext cx="6949440" cy="2926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  <a:defRPr sz="1600"/>
            </a:pPr>
            <a:r>
              <a:t>1. Organiza tus datos por categorías (crea carpetas o clases)</a:t>
            </a:r>
          </a:p>
          <a:p>
            <a:pPr>
              <a:spcAft>
                <a:spcPts val="1800"/>
              </a:spcAft>
              <a:defRPr sz="1600"/>
            </a:pPr>
            <a:r>
              <a:t>2. Elimina datos borrosos o de mala calidad</a:t>
            </a:r>
          </a:p>
          <a:p>
            <a:pPr>
              <a:spcAft>
                <a:spcPts val="1800"/>
              </a:spcAft>
              <a:defRPr sz="1600"/>
            </a:pPr>
            <a:r>
              <a:t>3. Revisa que todas las categorías tengan cantidad similar</a:t>
            </a:r>
          </a:p>
          <a:p>
            <a:pPr>
              <a:spcAft>
                <a:spcPts val="1800"/>
              </a:spcAft>
              <a:defRPr sz="1600"/>
            </a:pPr>
            <a:r>
              <a:t>4. Etiqueta correctamente cada grupo de datos</a:t>
            </a:r>
          </a:p>
          <a:p>
            <a:pPr>
              <a:spcAft>
                <a:spcPts val="1800"/>
              </a:spcAft>
              <a:defRPr sz="1600"/>
            </a:pPr>
            <a:r>
              <a:t>5. Verifica que los datos representen bien lo que quieres enseñar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877824"/>
          </a:xfrm>
          <a:prstGeom prst="rect">
            <a:avLst/>
          </a:prstGeom>
          <a:solidFill>
            <a:srgbClr val="6366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859536"/>
            <a:ext cx="9144000" cy="18288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228600" y="228600"/>
            <a:ext cx="6400800" cy="384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700" b="1">
                <a:solidFill>
                  <a:srgbClr val="FFFFFF"/>
                </a:solidFill>
              </a:defRPr>
            </a:pPr>
            <a:r>
              <a:t>🎯 Actividad Práctica</a:t>
            </a:r>
          </a:p>
        </p:txBody>
      </p:sp>
      <p:pic>
        <p:nvPicPr>
          <p:cNvPr id="8" name="Imagen 7" descr="Texto&#10;&#10;El contenido generado por IA puede ser incorrecto.">
            <a:extLst>
              <a:ext uri="{FF2B5EF4-FFF2-40B4-BE49-F238E27FC236}">
                <a16:creationId xmlns:a16="http://schemas.microsoft.com/office/drawing/2014/main" id="{230A2782-9461-771E-5BE7-95483C303E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2435" y="0"/>
            <a:ext cx="1471565" cy="60579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31520" y="1188720"/>
            <a:ext cx="768096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200" b="1"/>
            </a:pPr>
            <a:r>
              <a:t>¡Es hora de recopilar datos para tu proyecto!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4400" y="1828800"/>
            <a:ext cx="7315200" cy="3017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defRPr sz="1600" b="1"/>
            </a:pPr>
            <a:r>
              <a:t>Instrucciones:</a:t>
            </a:r>
          </a:p>
          <a:p>
            <a:pPr>
              <a:spcAft>
                <a:spcPts val="1000"/>
              </a:spcAft>
              <a:defRPr sz="1400"/>
            </a:pPr>
            <a:r>
              <a:t>1. Revisa el proyecto que planeaste en la Sesión 5</a:t>
            </a:r>
          </a:p>
          <a:p>
            <a:pPr>
              <a:spcAft>
                <a:spcPts val="1000"/>
              </a:spcAft>
              <a:defRPr sz="1400"/>
            </a:pPr>
            <a:r>
              <a:t>2. Define qué tipo de datos necesitas (imágenes, sonidos, poses)</a:t>
            </a:r>
          </a:p>
          <a:p>
            <a:pPr>
              <a:spcAft>
                <a:spcPts val="1000"/>
              </a:spcAft>
              <a:defRPr sz="1400"/>
            </a:pPr>
            <a:r>
              <a:t>3. Determina cuántas categorías o clases tendrás</a:t>
            </a:r>
          </a:p>
          <a:p>
            <a:pPr>
              <a:spcAft>
                <a:spcPts val="1000"/>
              </a:spcAft>
              <a:defRPr sz="1400"/>
            </a:pPr>
            <a:r>
              <a:t>4. Recopila al menos 25-30 ejemplos de cada categoría</a:t>
            </a:r>
          </a:p>
          <a:p>
            <a:pPr>
              <a:spcAft>
                <a:spcPts val="1000"/>
              </a:spcAft>
              <a:defRPr sz="1400"/>
            </a:pPr>
            <a:r>
              <a:t>5. Organiza tus datos en carpetas o grupos</a:t>
            </a:r>
          </a:p>
          <a:p>
            <a:pPr>
              <a:spcAft>
                <a:spcPts val="1000"/>
              </a:spcAft>
              <a:defRPr sz="1400"/>
            </a:pPr>
            <a:r>
              <a:t>6. Revisa la calidad y variedad de tus datos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666</Words>
  <Application>Microsoft Office PowerPoint</Application>
  <PresentationFormat>Presentación en pantalla (16:9)</PresentationFormat>
  <Paragraphs>150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5" baseType="lpstr">
      <vt:lpstr>Arial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Curso de 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Sesión 5: Prototipar tu Proyecto de IA</dc:title>
  <dc:subject>Prototipar Proyectos de IA</dc:subject>
  <dc:creator>Mentes Digitales</dc:creator>
  <cp:lastModifiedBy>Jonatan Figueroa Gil</cp:lastModifiedBy>
  <cp:revision>1</cp:revision>
  <dcterms:created xsi:type="dcterms:W3CDTF">2025-10-23T05:33:32Z</dcterms:created>
  <dcterms:modified xsi:type="dcterms:W3CDTF">2025-10-23T05:41:47Z</dcterms:modified>
</cp:coreProperties>
</file>