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980B9"/>
                </a:solidFill>
              </a:defRPr>
            </a:pPr>
            <a:r>
              <a:t>Sesión 6:</a:t>
            </a:r>
          </a:p>
          <a:p>
            <a:r>
              <a:t>Recopilación y Preparación de Datos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1148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2C3E50"/>
                </a:solidFill>
              </a:defRPr>
            </a:pPr>
            <a:r>
              <a:t>Mentes Digitales: Introducción a la IA con Google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E74C3C"/>
                </a:solidFill>
              </a:defRPr>
            </a:pPr>
            <a:r>
              <a:t>🎯 Actividad Práctica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400" b="1">
                <a:solidFill>
                  <a:srgbClr val="2980B9"/>
                </a:solidFill>
              </a:defRPr>
            </a:pPr>
            <a:r>
              <a:t>¡Es hora de recopilar datos para tu proyecto!</a:t>
            </a:r>
          </a:p>
          <a:p>
            <a:pPr>
              <a:spcAft>
                <a:spcPts val="1500"/>
              </a:spcAft>
              <a:defRPr sz="2000" b="1">
                <a:solidFill>
                  <a:srgbClr val="2C3E50"/>
                </a:solidFill>
              </a:defRPr>
            </a:pPr>
            <a:r>
              <a:t>Instrucciones: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 sz="1800">
                <a:solidFill>
                  <a:srgbClr val="2C3E50"/>
                </a:solidFill>
              </a:defRPr>
            </a:pPr>
            <a:r>
              <a:t>1. Revisa el proyecto que planeaste en la Sesión 5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 sz="1800">
                <a:solidFill>
                  <a:srgbClr val="2C3E50"/>
                </a:solidFill>
              </a:defRPr>
            </a:pPr>
            <a:r>
              <a:t>2. Define qué tipo de datos necesitas (imágenes, sonidos, poses)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 sz="1800">
                <a:solidFill>
                  <a:srgbClr val="2C3E50"/>
                </a:solidFill>
              </a:defRPr>
            </a:pPr>
            <a:r>
              <a:t>3. Determina cuántas categorías o clases tendrás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 sz="1800">
                <a:solidFill>
                  <a:srgbClr val="2C3E50"/>
                </a:solidFill>
              </a:defRPr>
            </a:pPr>
            <a:r>
              <a:t>4. Recopila al menos 25-30 ejemplos de cada categoría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 sz="1800">
                <a:solidFill>
                  <a:srgbClr val="2C3E50"/>
                </a:solidFill>
              </a:defRPr>
            </a:pPr>
            <a:r>
              <a:t>5. Organiza tus datos en carpetas o grupos</a:t>
            </a:r>
          </a:p>
          <a:p>
            <a:pPr>
              <a:lnSpc>
                <a:spcPct val="120000"/>
              </a:lnSpc>
              <a:spcAft>
                <a:spcPts val="1200"/>
              </a:spcAft>
              <a:defRPr sz="1800">
                <a:solidFill>
                  <a:srgbClr val="2C3E50"/>
                </a:solidFill>
              </a:defRPr>
            </a:pPr>
            <a:r>
              <a:t>6. Revisa la calidad y variedad de tus datos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💡 Consejos Finales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✨ Sé creativo: Usa diferentes ángulos, distancias y perspectivas</a:t>
            </a:r>
          </a:p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🎨 Varía el contexto: Diferentes fondos y entornos</a:t>
            </a:r>
          </a:p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☀️ Iluminación: Captura datos con buena luz</a:t>
            </a:r>
          </a:p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🔄 Diversidad: Incluye diferentes variaciones de cada categoría</a:t>
            </a:r>
          </a:p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🤝 Colabora: Trabaja con compañeros para obtener más datos</a:t>
            </a:r>
          </a:p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⏰ Ten paciencia: La recopilación de datos lleva tiempo, ¡pero vale la pena!</a:t>
            </a:r>
          </a:p>
          <a:p>
            <a:pPr>
              <a:spcAft>
                <a:spcPts val="1400"/>
              </a:spcAft>
              <a:defRPr sz="1900">
                <a:solidFill>
                  <a:srgbClr val="2C3E50"/>
                </a:solidFill>
              </a:defRPr>
            </a:pPr>
            <a:r>
              <a:t>🎯 Calidad &gt; Cantidad: Mejor pocos datos buenos que muchos malos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980B9"/>
                </a:solidFill>
              </a:defRPr>
            </a:pPr>
            <a:r>
              <a:t>Próxima Sesión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500"/>
              </a:spcAft>
              <a:defRPr sz="3200">
                <a:solidFill>
                  <a:srgbClr val="3498DB"/>
                </a:solidFill>
              </a:defRPr>
            </a:pPr>
            <a:r>
              <a:t>Sesión 7: Entrenando el Modelo de IA</a:t>
            </a:r>
          </a:p>
          <a:p>
            <a:pPr algn="ctr">
              <a:defRPr sz="2000">
                <a:solidFill>
                  <a:srgbClr val="2C3E50"/>
                </a:solidFill>
              </a:defRPr>
            </a:pPr>
            <a:r>
              <a:t>¡Usaremos los datos que recopilaste hoy para entrenar tu modelo!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¿Qué hicimos en la Sesión 5?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  <a:defRPr sz="2400">
                <a:solidFill>
                  <a:srgbClr val="2C3E50"/>
                </a:solidFill>
              </a:defRPr>
            </a:pPr>
            <a:r>
              <a:t>✓ Identificamos problemas que la IA puede resolver</a:t>
            </a:r>
          </a:p>
          <a:p>
            <a:pPr>
              <a:spcAft>
                <a:spcPts val="2000"/>
              </a:spcAft>
              <a:defRPr sz="2400">
                <a:solidFill>
                  <a:srgbClr val="2C3E50"/>
                </a:solidFill>
              </a:defRPr>
            </a:pPr>
            <a:r>
              <a:t>✓ Lluvia de ideas para nuestros proyectos de IA</a:t>
            </a:r>
          </a:p>
          <a:p>
            <a:pPr>
              <a:spcAft>
                <a:spcPts val="2000"/>
              </a:spcAft>
              <a:defRPr sz="2400">
                <a:solidFill>
                  <a:srgbClr val="2C3E50"/>
                </a:solidFill>
              </a:defRPr>
            </a:pPr>
            <a:r>
              <a:t>✓ Definimos el tipo de proyecto que queremos crear</a:t>
            </a:r>
          </a:p>
          <a:p>
            <a:pPr algn="ctr">
              <a:defRPr sz="2800" b="1">
                <a:solidFill>
                  <a:srgbClr val="E74C3C"/>
                </a:solidFill>
              </a:defRPr>
            </a:pPr>
            <a:r>
              <a:t>Ahora... ¿qué sigue?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2980B9"/>
                </a:solidFill>
              </a:defRPr>
            </a:pPr>
            <a:r>
              <a:t>Sesión 6: Recopilación y Preparación de Datos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56032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 b="1">
                <a:solidFill>
                  <a:srgbClr val="2980B9"/>
                </a:solidFill>
              </a:defRPr>
            </a:pPr>
            <a:r>
              <a:t>Objetivo</a:t>
            </a:r>
          </a:p>
          <a:p>
            <a:pPr>
              <a:lnSpc>
                <a:spcPct val="130000"/>
              </a:lnSpc>
              <a:defRPr sz="1800">
                <a:solidFill>
                  <a:srgbClr val="2C3E50"/>
                </a:solidFill>
              </a:defRPr>
            </a:pPr>
            <a:r>
              <a:t>Enseñar la importancia de los datos para entrenar modelos de IA.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1840" y="1371600"/>
            <a:ext cx="256032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 b="1">
                <a:solidFill>
                  <a:srgbClr val="2980B9"/>
                </a:solidFill>
              </a:defRPr>
            </a:pPr>
            <a:r>
              <a:t>Contenido</a:t>
            </a:r>
          </a:p>
          <a:p>
            <a:pPr>
              <a:lnSpc>
                <a:spcPct val="130000"/>
              </a:lnSpc>
              <a:defRPr sz="1800">
                <a:solidFill>
                  <a:srgbClr val="2C3E50"/>
                </a:solidFill>
              </a:defRPr>
            </a:pPr>
            <a:r>
              <a:t>Explicación de cómo recopilar y preparar datos para entrenar un modelo.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371600"/>
            <a:ext cx="256032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 b="1">
                <a:solidFill>
                  <a:srgbClr val="2980B9"/>
                </a:solidFill>
              </a:defRPr>
            </a:pPr>
            <a:r>
              <a:t>Actividad</a:t>
            </a:r>
          </a:p>
          <a:p>
            <a:pPr>
              <a:lnSpc>
                <a:spcPct val="130000"/>
              </a:lnSpc>
              <a:defRPr sz="1800">
                <a:solidFill>
                  <a:srgbClr val="2C3E50"/>
                </a:solidFill>
              </a:defRPr>
            </a:pPr>
            <a:r>
              <a:t>Los estudiantes aprenderán a recopilar datos para su propio proyecto de IA (por ejemplo, imágenes de diferentes tipos de animales o sonidos).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¿Por qué son importantes los datos?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  <a:defRPr sz="2400">
                <a:solidFill>
                  <a:srgbClr val="2C3E50"/>
                </a:solidFill>
              </a:defRPr>
            </a:pPr>
            <a:r>
              <a:t>🧠 Los datos son el 'alimento' de la inteligencia artificial</a:t>
            </a:r>
          </a:p>
          <a:p>
            <a:pPr>
              <a:spcAft>
                <a:spcPts val="2000"/>
              </a:spcAft>
              <a:defRPr sz="2400">
                <a:solidFill>
                  <a:srgbClr val="2C3E50"/>
                </a:solidFill>
              </a:defRPr>
            </a:pPr>
            <a:r>
              <a:t>📚 Sin datos de calidad, la IA no puede aprender correctamente</a:t>
            </a:r>
          </a:p>
          <a:p>
            <a:pPr>
              <a:spcAft>
                <a:spcPts val="2000"/>
              </a:spcAft>
              <a:defRPr sz="2400">
                <a:solidFill>
                  <a:srgbClr val="2C3E50"/>
                </a:solidFill>
              </a:defRPr>
            </a:pPr>
            <a:r>
              <a:t>🎯 Más datos = mejor precisión del modelo</a:t>
            </a:r>
          </a:p>
          <a:p>
            <a:pPr>
              <a:defRPr sz="2400">
                <a:solidFill>
                  <a:srgbClr val="2C3E50"/>
                </a:solidFill>
              </a:defRPr>
            </a:pPr>
            <a:r>
              <a:t>⚖️ La variedad de datos ayuda a la IA a generalizar mejor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2980B9"/>
                </a:solidFill>
              </a:defRPr>
            </a:pPr>
            <a:r>
              <a:t>Tipos de Datos para Entrenar 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365760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</a:defRPr>
            </a:pPr>
            <a:r>
              <a:t>📸 Imágenes</a:t>
            </a:r>
          </a:p>
          <a:p>
            <a:pPr>
              <a:lnSpc>
                <a:spcPct val="140000"/>
              </a:lnSpc>
              <a:defRPr sz="1800">
                <a:solidFill>
                  <a:srgbClr val="2C3E50"/>
                </a:solidFill>
              </a:defRPr>
            </a:pPr>
            <a:r>
              <a:t>• Fotos de objetos</a:t>
            </a:r>
            <a:br/>
            <a:r>
              <a:t>• Expresiones faciales</a:t>
            </a:r>
            <a:br/>
            <a:r>
              <a:t>• Animales, plantas</a:t>
            </a:r>
            <a:br/>
            <a:r>
              <a:t>• Gestos y poses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320" y="1645920"/>
            <a:ext cx="365760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</a:defRPr>
            </a:pPr>
            <a:r>
              <a:t>🔊 Sonidos</a:t>
            </a:r>
          </a:p>
          <a:p>
            <a:pPr>
              <a:lnSpc>
                <a:spcPct val="140000"/>
              </a:lnSpc>
              <a:defRPr sz="1800">
                <a:solidFill>
                  <a:srgbClr val="2C3E50"/>
                </a:solidFill>
              </a:defRPr>
            </a:pPr>
            <a:r>
              <a:t>• Voces humanas</a:t>
            </a:r>
            <a:br/>
            <a:r>
              <a:t>• Sonidos de animales</a:t>
            </a:r>
            <a:br/>
            <a:r>
              <a:t>• Instrumentos musicales</a:t>
            </a:r>
            <a:br/>
            <a:r>
              <a:t>• Sonidos ambientales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3931920"/>
            <a:ext cx="365760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</a:defRPr>
            </a:pPr>
            <a:r>
              <a:t>🤸 Poses</a:t>
            </a:r>
          </a:p>
          <a:p>
            <a:pPr>
              <a:lnSpc>
                <a:spcPct val="140000"/>
              </a:lnSpc>
              <a:defRPr sz="1800">
                <a:solidFill>
                  <a:srgbClr val="2C3E50"/>
                </a:solidFill>
              </a:defRPr>
            </a:pPr>
            <a:r>
              <a:t>• Movimientos corporales</a:t>
            </a:r>
            <a:br/>
            <a:r>
              <a:t>• Posturas</a:t>
            </a:r>
            <a:br/>
            <a:r>
              <a:t>• Ejercicios</a:t>
            </a:r>
            <a:br/>
            <a:r>
              <a:t>• Bailes o gestos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3931920"/>
            <a:ext cx="365760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800" b="1">
                <a:solidFill>
                  <a:srgbClr val="2980B9"/>
                </a:solidFill>
              </a:defRPr>
            </a:pPr>
            <a:r>
              <a:t>📝 Texto</a:t>
            </a:r>
          </a:p>
          <a:p>
            <a:pPr>
              <a:lnSpc>
                <a:spcPct val="140000"/>
              </a:lnSpc>
              <a:defRPr sz="1800">
                <a:solidFill>
                  <a:srgbClr val="2C3E50"/>
                </a:solidFill>
              </a:defRPr>
            </a:pPr>
            <a:r>
              <a:t>• Mensajes</a:t>
            </a:r>
            <a:br/>
            <a:r>
              <a:t>• Descripciones</a:t>
            </a:r>
            <a:br/>
            <a:r>
              <a:t>• Comentarios</a:t>
            </a:r>
            <a:br/>
            <a:r>
              <a:t>• Etiquetas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¿Cómo Recopilar Datos de Calidad?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500"/>
              </a:spcAft>
              <a:defRPr sz="1800">
                <a:solidFill>
                  <a:srgbClr val="2C3E50"/>
                </a:solidFill>
              </a:defRPr>
            </a:pPr>
            <a:r>
              <a:rPr b="1"/>
              <a:t>1️⃣ Cantidad suficiente: Necesitas muchos ejemplos de cada categoría (mínimo 20-30)</a:t>
            </a:r>
          </a:p>
          <a:p>
            <a:pPr>
              <a:lnSpc>
                <a:spcPct val="120000"/>
              </a:lnSpc>
              <a:spcAft>
                <a:spcPts val="1500"/>
              </a:spcAft>
              <a:defRPr sz="1800">
                <a:solidFill>
                  <a:srgbClr val="2C3E50"/>
                </a:solidFill>
              </a:defRPr>
            </a:pPr>
            <a:r>
              <a:rPr b="1"/>
              <a:t>2️⃣ Variedad: Incluye diferentes ángulos, iluminación, fondos, etc.</a:t>
            </a:r>
          </a:p>
          <a:p>
            <a:pPr>
              <a:lnSpc>
                <a:spcPct val="120000"/>
              </a:lnSpc>
              <a:spcAft>
                <a:spcPts val="1500"/>
              </a:spcAft>
              <a:defRPr sz="1800">
                <a:solidFill>
                  <a:srgbClr val="2C3E50"/>
                </a:solidFill>
              </a:defRPr>
            </a:pPr>
            <a:r>
              <a:rPr b="1"/>
              <a:t>3️⃣ Claridad: Asegúrate de que los datos sean claros y representativos</a:t>
            </a:r>
          </a:p>
          <a:p>
            <a:pPr>
              <a:lnSpc>
                <a:spcPct val="120000"/>
              </a:lnSpc>
              <a:spcAft>
                <a:spcPts val="1500"/>
              </a:spcAft>
              <a:defRPr sz="1800">
                <a:solidFill>
                  <a:srgbClr val="2C3E50"/>
                </a:solidFill>
              </a:defRPr>
            </a:pPr>
            <a:r>
              <a:rPr b="1"/>
              <a:t>4️⃣ Balance: Ten una cantidad similar de datos para cada categoría</a:t>
            </a:r>
          </a:p>
          <a:p>
            <a:pPr>
              <a:lnSpc>
                <a:spcPct val="120000"/>
              </a:lnSpc>
              <a:spcAft>
                <a:spcPts val="1500"/>
              </a:spcAft>
              <a:defRPr sz="1800">
                <a:solidFill>
                  <a:srgbClr val="2C3E50"/>
                </a:solidFill>
              </a:defRPr>
            </a:pPr>
            <a:r>
              <a:rPr b="1"/>
              <a:t>5️⃣ Relevancia: Los datos deben relacionarse directamente con tu proyecto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Ejemplo: Clasificador de Animales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  <a:defRPr sz="2200" b="1">
                <a:solidFill>
                  <a:srgbClr val="E74C3C"/>
                </a:solidFill>
              </a:defRPr>
            </a:pPr>
            <a:r>
              <a:t>Proyecto: Una IA que identifique perros, gatos y pájaros</a:t>
            </a:r>
          </a:p>
          <a:p>
            <a:pPr>
              <a:spcAft>
                <a:spcPts val="1200"/>
              </a:spcAft>
              <a:defRPr sz="2000" b="1">
                <a:solidFill>
                  <a:srgbClr val="2C3E50"/>
                </a:solidFill>
              </a:defRPr>
            </a:pPr>
            <a:r>
              <a:t>Datos necesarios:</a:t>
            </a:r>
          </a:p>
          <a:p>
            <a:pPr lvl="1">
              <a:spcAft>
                <a:spcPts val="1000"/>
              </a:spcAft>
              <a:defRPr sz="1800">
                <a:solidFill>
                  <a:srgbClr val="2C3E50"/>
                </a:solidFill>
              </a:defRPr>
            </a:pPr>
            <a:r>
              <a:t>✓ 30+ fotos de perros (diferentes razas, tamaños, colores)</a:t>
            </a:r>
          </a:p>
          <a:p>
            <a:pPr lvl="1">
              <a:spcAft>
                <a:spcPts val="1000"/>
              </a:spcAft>
              <a:defRPr sz="1800">
                <a:solidFill>
                  <a:srgbClr val="2C3E50"/>
                </a:solidFill>
              </a:defRPr>
            </a:pPr>
            <a:r>
              <a:t>✓ 30+ fotos de gatos (diferentes poses, lugares)</a:t>
            </a:r>
          </a:p>
          <a:p>
            <a:pPr lvl="1">
              <a:spcAft>
                <a:spcPts val="1000"/>
              </a:spcAft>
              <a:defRPr sz="1800">
                <a:solidFill>
                  <a:srgbClr val="2C3E50"/>
                </a:solidFill>
              </a:defRPr>
            </a:pPr>
            <a:r>
              <a:t>✓ 30+ fotos de pájaros (en vuelo, posados, diferentes especies)</a:t>
            </a:r>
          </a:p>
          <a:p>
            <a:pPr lvl="1">
              <a:spcAft>
                <a:spcPts val="1000"/>
              </a:spcAft>
              <a:defRPr sz="1800">
                <a:solidFill>
                  <a:srgbClr val="2C3E50"/>
                </a:solidFill>
              </a:defRPr>
            </a:pPr>
            <a:r>
              <a:t>✓ Buena iluminación en todas las fotos</a:t>
            </a:r>
          </a:p>
          <a:p>
            <a:pPr lvl="1">
              <a:spcAft>
                <a:spcPts val="1000"/>
              </a:spcAft>
              <a:defRPr sz="1800">
                <a:solidFill>
                  <a:srgbClr val="2C3E50"/>
                </a:solidFill>
              </a:defRPr>
            </a:pPr>
            <a:r>
              <a:t>✓ Fondos variados para cada categoría</a:t>
            </a:r>
          </a:p>
          <a:p>
            <a:pPr lvl="1">
              <a:spcAft>
                <a:spcPts val="1000"/>
              </a:spcAft>
              <a:defRPr sz="1800">
                <a:solidFill>
                  <a:srgbClr val="2C3E50"/>
                </a:solidFill>
              </a:defRPr>
            </a:pPr>
            <a:r>
              <a:t>✓ Diferentes distancias: cerca y lejos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Herramientas para Recopilar Datos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800"/>
              </a:spcAft>
              <a:defRPr sz="1800">
                <a:solidFill>
                  <a:srgbClr val="2C3E50"/>
                </a:solidFill>
              </a:defRPr>
            </a:pPr>
            <a:r>
              <a:t>📱 Cámara de tu celular o tablet</a:t>
            </a:r>
            <a:br/>
            <a:r>
              <a:t>   Para capturar imágenes y videos</a:t>
            </a:r>
          </a:p>
          <a:p>
            <a:pPr>
              <a:lnSpc>
                <a:spcPct val="120000"/>
              </a:lnSpc>
              <a:spcAft>
                <a:spcPts val="1800"/>
              </a:spcAft>
              <a:defRPr sz="1800">
                <a:solidFill>
                  <a:srgbClr val="2C3E50"/>
                </a:solidFill>
              </a:defRPr>
            </a:pPr>
            <a:r>
              <a:t>🎤 Micrófono</a:t>
            </a:r>
            <a:br/>
            <a:r>
              <a:t>   Para grabar sonidos</a:t>
            </a:r>
          </a:p>
          <a:p>
            <a:pPr>
              <a:lnSpc>
                <a:spcPct val="120000"/>
              </a:lnSpc>
              <a:spcAft>
                <a:spcPts val="1800"/>
              </a:spcAft>
              <a:defRPr sz="1800">
                <a:solidFill>
                  <a:srgbClr val="2C3E50"/>
                </a:solidFill>
              </a:defRPr>
            </a:pPr>
            <a:r>
              <a:t>💻 Teachable Machine</a:t>
            </a:r>
            <a:br/>
            <a:r>
              <a:t>   Permite capturar datos directamente desde el navegador</a:t>
            </a:r>
          </a:p>
          <a:p>
            <a:pPr>
              <a:lnSpc>
                <a:spcPct val="120000"/>
              </a:lnSpc>
              <a:spcAft>
                <a:spcPts val="1800"/>
              </a:spcAft>
              <a:defRPr sz="1800">
                <a:solidFill>
                  <a:srgbClr val="2C3E50"/>
                </a:solidFill>
              </a:defRPr>
            </a:pPr>
            <a:r>
              <a:t>🔍 Búsqueda de imágenes</a:t>
            </a:r>
            <a:br/>
            <a:r>
              <a:t>   Con permiso, usar imágenes de internet (Creative Commons)</a:t>
            </a:r>
          </a:p>
          <a:p>
            <a:pPr>
              <a:lnSpc>
                <a:spcPct val="120000"/>
              </a:lnSpc>
              <a:spcAft>
                <a:spcPts val="1800"/>
              </a:spcAft>
              <a:defRPr sz="1800">
                <a:solidFill>
                  <a:srgbClr val="2C3E50"/>
                </a:solidFill>
              </a:defRPr>
            </a:pPr>
            <a:r>
              <a:t>👥 Colaboración</a:t>
            </a:r>
            <a:br/>
            <a:r>
              <a:t>   Pedir ayuda a compañeros para tener más variedad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980B9"/>
                </a:solidFill>
              </a:defRPr>
            </a:pPr>
            <a:r>
              <a:t>Preparando tus Datos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0"/>
              </a:spcAft>
              <a:defRPr sz="2200" b="1">
                <a:solidFill>
                  <a:srgbClr val="2980B9"/>
                </a:solidFill>
              </a:defRPr>
            </a:pPr>
            <a:r>
              <a:t>Pasos para preparar tus datos:</a:t>
            </a:r>
          </a:p>
          <a:p>
            <a:pPr>
              <a:spcAft>
                <a:spcPts val="1800"/>
              </a:spcAft>
              <a:defRPr sz="2000">
                <a:solidFill>
                  <a:srgbClr val="2C3E50"/>
                </a:solidFill>
              </a:defRPr>
            </a:pPr>
            <a:r>
              <a:t>1. Organiza tus datos por categorías (crea carpetas o clases)</a:t>
            </a:r>
          </a:p>
          <a:p>
            <a:pPr>
              <a:spcAft>
                <a:spcPts val="1800"/>
              </a:spcAft>
              <a:defRPr sz="2000">
                <a:solidFill>
                  <a:srgbClr val="2C3E50"/>
                </a:solidFill>
              </a:defRPr>
            </a:pPr>
            <a:r>
              <a:t>2. Elimina datos borrosos o de mala calidad</a:t>
            </a:r>
          </a:p>
          <a:p>
            <a:pPr>
              <a:spcAft>
                <a:spcPts val="1800"/>
              </a:spcAft>
              <a:defRPr sz="2000">
                <a:solidFill>
                  <a:srgbClr val="2C3E50"/>
                </a:solidFill>
              </a:defRPr>
            </a:pPr>
            <a:r>
              <a:t>3. Revisa que todas las categorías tengan cantidad similar</a:t>
            </a:r>
          </a:p>
          <a:p>
            <a:pPr>
              <a:spcAft>
                <a:spcPts val="1800"/>
              </a:spcAft>
              <a:defRPr sz="2000">
                <a:solidFill>
                  <a:srgbClr val="2C3E50"/>
                </a:solidFill>
              </a:defRPr>
            </a:pPr>
            <a:r>
              <a:t>4. Etiqueta correctamente cada grupo de datos</a:t>
            </a:r>
          </a:p>
          <a:p>
            <a:pPr>
              <a:spcAft>
                <a:spcPts val="1800"/>
              </a:spcAft>
              <a:defRPr sz="2000">
                <a:solidFill>
                  <a:srgbClr val="2C3E50"/>
                </a:solidFill>
              </a:defRPr>
            </a:pPr>
            <a:r>
              <a:t>5. Verifica que los datos representen bien lo que quieres enseñar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