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15DD-F68C-4A52-9EF8-3D9C29869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BDA13-BE30-4EED-856E-8B95DA46C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5CF5-4C04-457D-B8B8-4406219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77C8-4EFE-445F-9A18-CA8840B9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4645-05BC-4A39-9A34-EE283A2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183D-171A-4515-A91D-99F419B0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F95E0-3E7C-4681-9258-F257228EA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E538-2538-417F-A587-A1593A9F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BF8D-9068-41C4-9058-F5C725B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4DE0-ACAE-4380-9340-3C554EB8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E3F6B-46F5-414A-87C7-AB9D3C96C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0DFBF-13C8-4193-A4D8-5F3C6318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27C4-6E0F-45B0-A8E0-5DCE057C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7E6C-2732-4E45-9E28-04B8DAC2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4C34-30A9-4B7C-8992-1BF99162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B6E-FE15-42E7-8C15-237A94B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FB53-A31D-4576-9494-CE4C256F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D8859-E88E-46A8-987F-3706CA5D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CE728-97CC-4C94-AFF2-E6F44531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922F-5432-4EEA-87E0-DBFB7217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4D6A-C479-4D0A-A08F-D4672C82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3E3D5-3240-415B-8935-618636C4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509F-BE31-43FE-A921-3E61F90D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B683-3384-49E1-B89A-A265AD5F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B2563-4E9E-4647-9BBB-C4D43EB4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7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22E5-2422-4BBB-B699-3F9BEE13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A4A5-93EF-4AC1-9E13-06D93D09E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DC338-676A-40C3-99A9-5D86C6077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AAABF-DE7B-4442-A15F-CFCC9D84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616F9-5CE9-4C85-9222-BCED99FE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9276F-7E95-4BF8-B054-95ADE618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6409-9994-4CED-883E-DC7DF0E3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50E2-D574-48EE-AF04-E3BF9734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4B8D6-3264-43FB-8B9F-14485B3A5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44535-3D39-4C54-8038-40ECE669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0D4BD-1A1B-4951-B6AA-C57218BA6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BE433-0B9A-4E52-A827-E4982A69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19473-F7F4-4962-B144-C7DB1E0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FFBE9-AE56-4903-B3DB-07F0EE2C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9608-122C-4FB9-A779-3B350419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A914E-9A11-4AD8-AA52-1A226B7C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172C-2899-471B-860B-AE2EF32B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4F9D4-5FCE-4886-B3C9-A5956C6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7856F-E62C-43E5-B595-EFDECD35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59AF8-3DB8-45C2-9282-0EF33BA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0AD7F-6AB8-484C-88A2-8649195E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6ABA-0B0E-4EE0-B511-F6C7832A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AE6C-E5B4-4204-B3E0-8835BE0F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C4D98-4DEC-454B-AE25-5016BB2C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8EB84-98C7-4425-8E6D-B796B995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0EE87-9B25-4307-9ACA-D012A52A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52FCE-3623-4CF9-97AA-FD5DBA57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015-942F-4FA2-9795-59C75CA0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36091-B935-4428-AEB1-B95DEA3BD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5FD07-3DA7-484A-8735-51649164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6DAC-8D4D-428E-98C7-D5441EEE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E11A-DE2F-4F64-9982-E45CC239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D06E2-82F7-401E-990A-D68627A3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51B8-5F8D-44BC-8211-139E3CD8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D0DF-0D72-4CC7-B6CA-06A1C283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CE68-4CC9-4DFE-A131-2FB053889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74A2-F8BE-402C-BA7D-11670C0B1D25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7A92-D5A8-4065-8347-D4DBB3EDB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2B05-3759-4E2F-A03E-2F3C37DE3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CC0B-1F9C-4551-A70D-0A7CF236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1B2921-2CA5-4901-964E-352F1A3F4C1F}"/>
              </a:ext>
            </a:extLst>
          </p:cNvPr>
          <p:cNvSpPr/>
          <p:nvPr/>
        </p:nvSpPr>
        <p:spPr>
          <a:xfrm>
            <a:off x="4574649" y="1513398"/>
            <a:ext cx="3108960" cy="31089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89656A-A26D-4B19-8C20-B0B1C93DBB3B}"/>
              </a:ext>
            </a:extLst>
          </p:cNvPr>
          <p:cNvSpPr/>
          <p:nvPr/>
        </p:nvSpPr>
        <p:spPr>
          <a:xfrm>
            <a:off x="4757529" y="1696278"/>
            <a:ext cx="2743200" cy="27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EEAF83-8DF8-465C-A049-E3F879EA9985}"/>
              </a:ext>
            </a:extLst>
          </p:cNvPr>
          <p:cNvSpPr/>
          <p:nvPr/>
        </p:nvSpPr>
        <p:spPr>
          <a:xfrm>
            <a:off x="5023425" y="2208599"/>
            <a:ext cx="2145149" cy="1718558"/>
          </a:xfrm>
          <a:custGeom>
            <a:avLst/>
            <a:gdLst>
              <a:gd name="connsiteX0" fmla="*/ 78114 w 2145149"/>
              <a:gd name="connsiteY0" fmla="*/ 1161993 h 1718558"/>
              <a:gd name="connsiteX1" fmla="*/ 1376827 w 2145149"/>
              <a:gd name="connsiteY1" fmla="*/ 790932 h 1718558"/>
              <a:gd name="connsiteX2" fmla="*/ 740723 w 2145149"/>
              <a:gd name="connsiteY2" fmla="*/ 1705332 h 1718558"/>
              <a:gd name="connsiteX3" fmla="*/ 2065940 w 2145149"/>
              <a:gd name="connsiteY3" fmla="*/ 1254758 h 1718558"/>
              <a:gd name="connsiteX4" fmla="*/ 1814149 w 2145149"/>
              <a:gd name="connsiteY4" fmla="*/ 194585 h 1718558"/>
              <a:gd name="connsiteX5" fmla="*/ 329905 w 2145149"/>
              <a:gd name="connsiteY5" fmla="*/ 88567 h 1718558"/>
              <a:gd name="connsiteX6" fmla="*/ 78114 w 2145149"/>
              <a:gd name="connsiteY6" fmla="*/ 1161993 h 171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5149" h="1718558">
                <a:moveTo>
                  <a:pt x="78114" y="1161993"/>
                </a:moveTo>
                <a:cubicBezTo>
                  <a:pt x="252601" y="1279054"/>
                  <a:pt x="1266392" y="700376"/>
                  <a:pt x="1376827" y="790932"/>
                </a:cubicBezTo>
                <a:cubicBezTo>
                  <a:pt x="1487262" y="881488"/>
                  <a:pt x="625871" y="1628028"/>
                  <a:pt x="740723" y="1705332"/>
                </a:cubicBezTo>
                <a:cubicBezTo>
                  <a:pt x="855575" y="1782636"/>
                  <a:pt x="1887036" y="1506549"/>
                  <a:pt x="2065940" y="1254758"/>
                </a:cubicBezTo>
                <a:cubicBezTo>
                  <a:pt x="2244844" y="1002967"/>
                  <a:pt x="2103488" y="388950"/>
                  <a:pt x="1814149" y="194585"/>
                </a:cubicBezTo>
                <a:cubicBezTo>
                  <a:pt x="1524810" y="220"/>
                  <a:pt x="623662" y="-72668"/>
                  <a:pt x="329905" y="88567"/>
                </a:cubicBezTo>
                <a:cubicBezTo>
                  <a:pt x="36148" y="249802"/>
                  <a:pt x="-96373" y="1044932"/>
                  <a:pt x="78114" y="116199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01020-AA84-4DA4-9A53-CC2D3812D1D8}"/>
              </a:ext>
            </a:extLst>
          </p:cNvPr>
          <p:cNvSpPr/>
          <p:nvPr/>
        </p:nvSpPr>
        <p:spPr>
          <a:xfrm rot="18319804">
            <a:off x="5093854" y="1743761"/>
            <a:ext cx="822960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350971-CF8E-45CD-AEF6-ED0B7CD4B194}"/>
              </a:ext>
            </a:extLst>
          </p:cNvPr>
          <p:cNvSpPr/>
          <p:nvPr/>
        </p:nvSpPr>
        <p:spPr>
          <a:xfrm>
            <a:off x="6180555" y="3616518"/>
            <a:ext cx="822960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DDC09-9745-45CB-8503-0DC15FD6CDA5}"/>
              </a:ext>
            </a:extLst>
          </p:cNvPr>
          <p:cNvSpPr/>
          <p:nvPr/>
        </p:nvSpPr>
        <p:spPr>
          <a:xfrm>
            <a:off x="6596445" y="2587756"/>
            <a:ext cx="822960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79B49F-8058-4E31-BC94-4B1A9A83643F}"/>
              </a:ext>
            </a:extLst>
          </p:cNvPr>
          <p:cNvSpPr/>
          <p:nvPr/>
        </p:nvSpPr>
        <p:spPr>
          <a:xfrm>
            <a:off x="5006231" y="3802593"/>
            <a:ext cx="475488" cy="475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50075-C799-4878-8319-D24FB3437FDE}"/>
              </a:ext>
            </a:extLst>
          </p:cNvPr>
          <p:cNvSpPr txBox="1"/>
          <p:nvPr/>
        </p:nvSpPr>
        <p:spPr>
          <a:xfrm>
            <a:off x="4915095" y="3872570"/>
            <a:ext cx="75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solidFill>
                  <a:srgbClr val="0070C0"/>
                </a:solidFill>
              </a:rPr>
              <a:t> WR</a:t>
            </a:r>
            <a:endParaRPr lang="en-US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FFC0FE03-F905-44B8-9E1D-DD659ADB2D59}"/>
              </a:ext>
            </a:extLst>
          </p:cNvPr>
          <p:cNvSpPr/>
          <p:nvPr/>
        </p:nvSpPr>
        <p:spPr>
          <a:xfrm>
            <a:off x="3071190" y="2054086"/>
            <a:ext cx="848139" cy="22396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A5CB5F7D-71AA-46F6-B507-650D50B0E7E3}"/>
              </a:ext>
            </a:extLst>
          </p:cNvPr>
          <p:cNvSpPr/>
          <p:nvPr/>
        </p:nvSpPr>
        <p:spPr>
          <a:xfrm>
            <a:off x="3558208" y="4293703"/>
            <a:ext cx="4035287" cy="5565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5A8F79D7-466B-49AA-AEC3-F2B5D11E746F}"/>
              </a:ext>
            </a:extLst>
          </p:cNvPr>
          <p:cNvSpPr/>
          <p:nvPr/>
        </p:nvSpPr>
        <p:spPr>
          <a:xfrm>
            <a:off x="2994991" y="4081670"/>
            <a:ext cx="848139" cy="662608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Go Forward or Next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1CD8451-DEE6-4FEE-8CC3-A85BE3311338}"/>
              </a:ext>
            </a:extLst>
          </p:cNvPr>
          <p:cNvSpPr/>
          <p:nvPr/>
        </p:nvSpPr>
        <p:spPr>
          <a:xfrm>
            <a:off x="4108174" y="3737110"/>
            <a:ext cx="596347" cy="55659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Go to End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272AE29-7F00-423F-B3FE-5D62E33DF78E}"/>
              </a:ext>
            </a:extLst>
          </p:cNvPr>
          <p:cNvSpPr/>
          <p:nvPr/>
        </p:nvSpPr>
        <p:spPr>
          <a:xfrm>
            <a:off x="4896679" y="3737109"/>
            <a:ext cx="596347" cy="556593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Get Information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4C5990-B63C-48F1-9813-681D50452938}"/>
              </a:ext>
            </a:extLst>
          </p:cNvPr>
          <p:cNvSpPr/>
          <p:nvPr/>
        </p:nvSpPr>
        <p:spPr>
          <a:xfrm>
            <a:off x="5665305" y="3737108"/>
            <a:ext cx="596347" cy="556593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Sound 19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A73DD286-06AE-4129-9331-3146B0D73E66}"/>
              </a:ext>
            </a:extLst>
          </p:cNvPr>
          <p:cNvSpPr/>
          <p:nvPr/>
        </p:nvSpPr>
        <p:spPr>
          <a:xfrm>
            <a:off x="6400802" y="3737107"/>
            <a:ext cx="596347" cy="556593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D38D1994-ADD1-4C26-AAEC-AE28F3971795}"/>
              </a:ext>
            </a:extLst>
          </p:cNvPr>
          <p:cNvSpPr/>
          <p:nvPr/>
        </p:nvSpPr>
        <p:spPr>
          <a:xfrm>
            <a:off x="4134682" y="2448330"/>
            <a:ext cx="450573" cy="10071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D753B7D4-B427-4A15-9FB8-DF51F8437A90}"/>
              </a:ext>
            </a:extLst>
          </p:cNvPr>
          <p:cNvSpPr/>
          <p:nvPr/>
        </p:nvSpPr>
        <p:spPr>
          <a:xfrm>
            <a:off x="4522305" y="2451647"/>
            <a:ext cx="450573" cy="10071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79A29DE-E48A-413C-85F8-8BE1ABDC86E8}"/>
              </a:ext>
            </a:extLst>
          </p:cNvPr>
          <p:cNvSpPr/>
          <p:nvPr/>
        </p:nvSpPr>
        <p:spPr>
          <a:xfrm>
            <a:off x="4896679" y="2451646"/>
            <a:ext cx="450573" cy="10071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C0A5BED-BBED-4126-A900-622BE5F0DAAE}"/>
              </a:ext>
            </a:extLst>
          </p:cNvPr>
          <p:cNvSpPr/>
          <p:nvPr/>
        </p:nvSpPr>
        <p:spPr>
          <a:xfrm>
            <a:off x="5274368" y="2451643"/>
            <a:ext cx="450573" cy="10071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469F730-BF86-42F2-9D53-2F9D7B35777A}"/>
              </a:ext>
            </a:extLst>
          </p:cNvPr>
          <p:cNvSpPr/>
          <p:nvPr/>
        </p:nvSpPr>
        <p:spPr>
          <a:xfrm>
            <a:off x="5665302" y="2451643"/>
            <a:ext cx="450573" cy="10071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8F0DBE5D-D8FA-435A-B8E5-D2ECB74FF7D6}"/>
              </a:ext>
            </a:extLst>
          </p:cNvPr>
          <p:cNvSpPr/>
          <p:nvPr/>
        </p:nvSpPr>
        <p:spPr>
          <a:xfrm>
            <a:off x="6036365" y="2451643"/>
            <a:ext cx="450573" cy="10071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F861A742-FE12-46F2-A99C-FCCA5E02D7F0}"/>
              </a:ext>
            </a:extLst>
          </p:cNvPr>
          <p:cNvSpPr/>
          <p:nvPr/>
        </p:nvSpPr>
        <p:spPr>
          <a:xfrm>
            <a:off x="6394177" y="2448329"/>
            <a:ext cx="450573" cy="10071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2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Tuong Le</dc:creator>
  <cp:lastModifiedBy>Tuong Le</cp:lastModifiedBy>
  <cp:revision>2</cp:revision>
  <dcterms:created xsi:type="dcterms:W3CDTF">2021-09-01T03:47:40Z</dcterms:created>
  <dcterms:modified xsi:type="dcterms:W3CDTF">2021-09-01T17:35:02Z</dcterms:modified>
</cp:coreProperties>
</file>