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94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BD3FA-28A4-9759-F990-678231D48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72FA1-269F-03D0-AB3D-154C9B1B5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923D2-E2EF-C05D-3C40-5F2C630B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35F38-7661-2E9C-F88E-733ED84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ED8AC-8DA0-3055-C69F-A16EB721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6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FED5E-72C9-3625-6991-BCB9E317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548683-C556-A182-16F4-B2AF54E74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CB9050-43F5-4438-72F1-BD3F76AD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14E58-295D-7281-EEC0-B36B447C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24025-FE3F-82DE-D145-A6680CF3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6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E55A5F-48FB-C681-6072-476A5CF1D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D15C04-8BF6-D6A6-C2C4-0326878D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0F6E1-97A4-0C03-EB14-445EEC45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60E3D0-ABB3-F1CC-B6BE-ABDF4F5E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DF5F98-3F93-2592-BBAC-0BF7BFE6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6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DA1A3-4AD4-5B55-2866-A2DF6461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77884-CE01-C504-AFB7-89FA3453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B908B-BA64-7701-302F-1C6F5729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A5394-2A91-C0EC-63CD-2F508089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CE1F8-4F13-84A1-AF73-BAC4B1EC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17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8BD23-96A6-13D9-20F2-799A6A50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5CFE06-6DC6-0008-9934-E50D7A11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3ED72-30B8-56AE-952C-411418B3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9226F-1F53-CCC4-BE22-E7738AFA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A3C52-D638-A27F-6903-7E4DC8F8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5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F7242-128E-00DE-14C4-C1616931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63A92-4CC6-0A02-6241-3B37AEE80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DC6854-A48F-1CD5-F280-4B4FD97C6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D9EA2-BA90-9B11-1CB7-E8629ED7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08AE4F-0977-BFB0-DD89-8C2E6364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F19CBD-F635-B006-F2D3-2EBD37F2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60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6A9EA-859C-1860-39EA-F81A0F98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FC7C87-1DFA-6D96-0D2A-72B89095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D99173-9B43-987C-B089-3CED04E1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088EEE-4B49-2876-F659-A42AD24BF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D94CCB-9020-AAAA-CB8D-08CF27EED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DB8F2-24D4-58EC-B43A-FE9D7B14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0ABE17-0653-4455-8CBB-FE3EAA56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69C770-12E5-8EA0-A9F4-9391FA67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0AC9E-FBD4-C7F4-B115-3A1886BE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DF720C-C9F0-2108-360F-12B41F26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4325DA-8125-CFFF-814C-BAE1A7CC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253900-0BA0-938D-6FBF-8C52795B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7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BAB43E-8FEA-ABA4-3B43-0676E1BA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2E2B8-5B50-309C-4AE3-EC2FD96C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F1B156-7B76-E245-665F-2975FE34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C96EB-D807-5F89-63E4-6464DD8F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1A19B7-D75C-7E44-B312-2D798C24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6A6DF8-014B-3E7C-2DCC-F6E6FD5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E6ED5F-1390-BDAE-F075-844DAE3F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9D17A4-87E8-1F18-01BF-AA71F6F6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12D52B-E4E6-108B-4820-731710F1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4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0F3D0-633D-B038-1D01-979E4F54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8BCC6C-9CF5-511E-E96B-B4C5F5DA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A0D35-A6A7-8082-6F5A-90E89B5C2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EE977D-834C-DB36-D88E-72BDCD2B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AF176-8236-C608-D25F-B70B1D06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E3F3A-DB62-4C44-137C-25E25D0B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63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92ED4E-5DDF-F285-F93C-6662AFC3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CEF6A7-4B67-DF90-3125-76DBC5F0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3B6ED-D62E-24FC-7E86-1901F6B11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D8EAC-165A-4644-88EC-F1FD509AF27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F8005-1838-A0E8-A2E5-12DFA093C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6FB83-C941-8D29-204F-59539167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ECE11-3DC1-4BC6-BB7C-E0FA13F02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75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A836463E-5A45-698B-C176-CCA804179BAB}"/>
              </a:ext>
            </a:extLst>
          </p:cNvPr>
          <p:cNvSpPr/>
          <p:nvPr/>
        </p:nvSpPr>
        <p:spPr>
          <a:xfrm>
            <a:off x="2313007" y="5807880"/>
            <a:ext cx="636608" cy="63660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02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ED67-E1A2-0189-42C1-A718801DD4C4}"/>
              </a:ext>
            </a:extLst>
          </p:cNvPr>
          <p:cNvSpPr/>
          <p:nvPr/>
        </p:nvSpPr>
        <p:spPr>
          <a:xfrm>
            <a:off x="3069220" y="5886631"/>
            <a:ext cx="3877519" cy="47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Clique em “Add a request”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1183C0B7-16FE-22D5-863F-913AE78EE037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3355817" y="2370941"/>
            <a:ext cx="525620" cy="853452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90496D8-D2CF-E1F6-D50E-1FA0500B59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16182" y="5512568"/>
            <a:ext cx="525621" cy="1663680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7335D80-C610-8915-4C32-067410F873F2}"/>
              </a:ext>
            </a:extLst>
          </p:cNvPr>
          <p:cNvGrpSpPr/>
          <p:nvPr/>
        </p:nvGrpSpPr>
        <p:grpSpPr>
          <a:xfrm>
            <a:off x="1242708" y="759383"/>
            <a:ext cx="8688012" cy="4667901"/>
            <a:chOff x="1242708" y="759383"/>
            <a:chExt cx="8688012" cy="466790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8AE3D26-9535-6EAA-942A-B369A8B63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2708" y="759383"/>
              <a:ext cx="8688012" cy="4667901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A62BC80-52B1-FBC4-4E4C-AD011B155F64}"/>
                </a:ext>
              </a:extLst>
            </p:cNvPr>
            <p:cNvSpPr/>
            <p:nvPr/>
          </p:nvSpPr>
          <p:spPr>
            <a:xfrm>
              <a:off x="4932744" y="1006094"/>
              <a:ext cx="636608" cy="636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b="1" dirty="0"/>
                <a:t>01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754C978-82F1-A2D8-B8E4-6628A8148C0F}"/>
                </a:ext>
              </a:extLst>
            </p:cNvPr>
            <p:cNvSpPr/>
            <p:nvPr/>
          </p:nvSpPr>
          <p:spPr>
            <a:xfrm>
              <a:off x="6342927" y="1544192"/>
              <a:ext cx="2361235" cy="4791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Nomeia a coleção de Livros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88CDD83-8E9E-FF67-8771-B2162974E9F1}"/>
                </a:ext>
              </a:extLst>
            </p:cNvPr>
            <p:cNvSpPr/>
            <p:nvPr/>
          </p:nvSpPr>
          <p:spPr>
            <a:xfrm>
              <a:off x="2160607" y="2981726"/>
              <a:ext cx="636608" cy="636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b="1" dirty="0"/>
                <a:t>02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12F99F8-EB69-AACD-F180-0A6DD56E70F3}"/>
                </a:ext>
              </a:extLst>
            </p:cNvPr>
            <p:cNvSpPr/>
            <p:nvPr/>
          </p:nvSpPr>
          <p:spPr>
            <a:xfrm>
              <a:off x="2916821" y="3060477"/>
              <a:ext cx="2257064" cy="4791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Clique em “Add a request”</a:t>
              </a:r>
            </a:p>
          </p:txBody>
        </p: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EED98943-54E2-CAF3-AE41-55660756CBF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 flipH="1">
              <a:off x="6373622" y="873376"/>
              <a:ext cx="239551" cy="2060294"/>
            </a:xfrm>
            <a:prstGeom prst="bentConnector4">
              <a:avLst>
                <a:gd name="adj1" fmla="val -95429"/>
                <a:gd name="adj2" fmla="val 78652"/>
              </a:avLst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46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DA339-C536-E4CD-1EAA-F79EF07E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5C418-7DF0-EA83-6993-C25CDC2B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4D8A24-9128-A1B9-9487-30F15A8B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" y="719666"/>
            <a:ext cx="12192000" cy="5418667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8DA34B0-AEDE-458A-56EA-810FFE4C7592}"/>
              </a:ext>
            </a:extLst>
          </p:cNvPr>
          <p:cNvSpPr/>
          <p:nvPr/>
        </p:nvSpPr>
        <p:spPr>
          <a:xfrm>
            <a:off x="5136749" y="1488139"/>
            <a:ext cx="636608" cy="59572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95938DE-D94A-3F9F-C626-74F23A90EEE3}"/>
              </a:ext>
            </a:extLst>
          </p:cNvPr>
          <p:cNvSpPr/>
          <p:nvPr/>
        </p:nvSpPr>
        <p:spPr>
          <a:xfrm>
            <a:off x="5874153" y="1577262"/>
            <a:ext cx="2361235" cy="47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/>
              <a:t>Substitua a palavra “New Request” por “Get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FDC3-CF9E-7A89-BA60-FED2545BD026}"/>
              </a:ext>
            </a:extLst>
          </p:cNvPr>
          <p:cNvSpPr/>
          <p:nvPr/>
        </p:nvSpPr>
        <p:spPr>
          <a:xfrm>
            <a:off x="2160607" y="2981726"/>
            <a:ext cx="636608" cy="63660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02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90A00A-D047-6C04-8983-FF5BB707DB2A}"/>
              </a:ext>
            </a:extLst>
          </p:cNvPr>
          <p:cNvSpPr/>
          <p:nvPr/>
        </p:nvSpPr>
        <p:spPr>
          <a:xfrm>
            <a:off x="2916821" y="3060477"/>
            <a:ext cx="2257064" cy="47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/>
              <a:t>Clique em “Add a request”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5C98DE6-7C1D-9432-0BF9-FD7DA8779C67}"/>
              </a:ext>
            </a:extLst>
          </p:cNvPr>
          <p:cNvCxnSpPr>
            <a:cxnSpLocks/>
          </p:cNvCxnSpPr>
          <p:nvPr/>
        </p:nvCxnSpPr>
        <p:spPr>
          <a:xfrm rot="5400000" flipH="1">
            <a:off x="5976224" y="906445"/>
            <a:ext cx="239551" cy="2060294"/>
          </a:xfrm>
          <a:prstGeom prst="bentConnector4">
            <a:avLst>
              <a:gd name="adj1" fmla="val -95429"/>
              <a:gd name="adj2" fmla="val 78652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1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2645A3A9-2F6F-2526-C42C-F9882A0B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5" y="0"/>
            <a:ext cx="11017210" cy="6858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D456721B-C368-D7C1-7B65-6B35B0F0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14" y="0"/>
            <a:ext cx="3415828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168532-51AE-2F7D-A813-13DA5F0ED304}"/>
              </a:ext>
            </a:extLst>
          </p:cNvPr>
          <p:cNvSpPr/>
          <p:nvPr/>
        </p:nvSpPr>
        <p:spPr>
          <a:xfrm>
            <a:off x="6788553" y="681037"/>
            <a:ext cx="2361235" cy="47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/>
              <a:t>Substitua a palavra “New Request” por “POST”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41039CE9-75FA-A125-337D-76BDB8E2D249}"/>
              </a:ext>
            </a:extLst>
          </p:cNvPr>
          <p:cNvCxnSpPr>
            <a:cxnSpLocks/>
          </p:cNvCxnSpPr>
          <p:nvPr/>
        </p:nvCxnSpPr>
        <p:spPr>
          <a:xfrm rot="10800000">
            <a:off x="4977117" y="920590"/>
            <a:ext cx="1811437" cy="12700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C18B43E6-2F49-6474-DAE1-F4E6C96C9AC2}"/>
              </a:ext>
            </a:extLst>
          </p:cNvPr>
          <p:cNvSpPr/>
          <p:nvPr/>
        </p:nvSpPr>
        <p:spPr>
          <a:xfrm>
            <a:off x="5882835" y="230188"/>
            <a:ext cx="636608" cy="63660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07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B87858-3322-0431-BF4A-F227671FE36A}"/>
              </a:ext>
            </a:extLst>
          </p:cNvPr>
          <p:cNvSpPr/>
          <p:nvPr/>
        </p:nvSpPr>
        <p:spPr>
          <a:xfrm>
            <a:off x="2399438" y="3189446"/>
            <a:ext cx="2361235" cy="7343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/>
              <a:t>Na coleção de Livros clique nos “...” e em seguida em “Add Request”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4913BC3-78F3-7FB7-C279-F962FD662BE8}"/>
              </a:ext>
            </a:extLst>
          </p:cNvPr>
          <p:cNvSpPr/>
          <p:nvPr/>
        </p:nvSpPr>
        <p:spPr>
          <a:xfrm>
            <a:off x="2668854" y="1160143"/>
            <a:ext cx="636608" cy="63660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06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02E2CCB1-499F-5BB8-2F25-6B0107AB8534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2506757" y="2109797"/>
            <a:ext cx="2152948" cy="635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F1D249BB-6857-115C-6BF9-8E1E0F17F427}"/>
              </a:ext>
            </a:extLst>
          </p:cNvPr>
          <p:cNvSpPr/>
          <p:nvPr/>
        </p:nvSpPr>
        <p:spPr>
          <a:xfrm>
            <a:off x="7493644" y="3189447"/>
            <a:ext cx="2361235" cy="47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/>
              <a:t>Clique em Send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DCCA35-24DE-DB90-E806-93E91C71EBF7}"/>
              </a:ext>
            </a:extLst>
          </p:cNvPr>
          <p:cNvSpPr/>
          <p:nvPr/>
        </p:nvSpPr>
        <p:spPr>
          <a:xfrm>
            <a:off x="6572715" y="3031945"/>
            <a:ext cx="636608" cy="63660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08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A980CD4E-BDA3-E9A3-5413-3E8DFAF909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46259" y="2199308"/>
            <a:ext cx="1738312" cy="72107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EAB37BEE-7395-F2D5-8A46-5693860862D4}"/>
              </a:ext>
            </a:extLst>
          </p:cNvPr>
          <p:cNvSpPr/>
          <p:nvPr/>
        </p:nvSpPr>
        <p:spPr>
          <a:xfrm>
            <a:off x="1858299" y="2592729"/>
            <a:ext cx="1625681" cy="439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25BE79DE-32D8-AEF7-5941-BFAA1FB8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07" y="3923818"/>
            <a:ext cx="8018198" cy="3014916"/>
          </a:xfrm>
          <a:prstGeom prst="rect">
            <a:avLst/>
          </a:prstGeom>
        </p:spPr>
      </p:pic>
      <p:sp>
        <p:nvSpPr>
          <p:cNvPr id="36" name="Elipse 35">
            <a:extLst>
              <a:ext uri="{FF2B5EF4-FFF2-40B4-BE49-F238E27FC236}">
                <a16:creationId xmlns:a16="http://schemas.microsoft.com/office/drawing/2014/main" id="{0802D6AA-7F7F-44DA-831C-9B0830114060}"/>
              </a:ext>
            </a:extLst>
          </p:cNvPr>
          <p:cNvSpPr/>
          <p:nvPr/>
        </p:nvSpPr>
        <p:spPr>
          <a:xfrm>
            <a:off x="7650866" y="4794668"/>
            <a:ext cx="636608" cy="63660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09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A8AF024-A1A3-911E-35B3-AC3C1FF93F86}"/>
              </a:ext>
            </a:extLst>
          </p:cNvPr>
          <p:cNvSpPr/>
          <p:nvPr/>
        </p:nvSpPr>
        <p:spPr>
          <a:xfrm>
            <a:off x="8622932" y="4880135"/>
            <a:ext cx="1585939" cy="47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/>
              <a:t>Clique em Salvar</a:t>
            </a:r>
          </a:p>
        </p:txBody>
      </p:sp>
    </p:spTree>
    <p:extLst>
      <p:ext uri="{BB962C8B-B14F-4D97-AF65-F5344CB8AC3E}">
        <p14:creationId xmlns:p14="http://schemas.microsoft.com/office/powerpoint/2010/main" val="250452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AE555-2506-725F-65E4-E1C15DCF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37D52-4DF7-4DDA-E2D8-B66FA57A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9CBD12-6F1F-03EC-D080-2F3E764D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5" y="0"/>
            <a:ext cx="11017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3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GONCALVES DA SILVA</dc:creator>
  <cp:lastModifiedBy>RODOLFO GONCALVES DA SILVA</cp:lastModifiedBy>
  <cp:revision>1</cp:revision>
  <dcterms:created xsi:type="dcterms:W3CDTF">2024-06-08T00:10:16Z</dcterms:created>
  <dcterms:modified xsi:type="dcterms:W3CDTF">2024-06-08T01:09:10Z</dcterms:modified>
</cp:coreProperties>
</file>