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6846B-86B0-4647-A523-E51BF144B928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FC6E1-1A0B-AA45-8003-3D1A2417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0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D8F99-F4BD-EE42-AD8E-F7C2916A154A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20A56-60E3-4743-B544-D672C4029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20A56-60E3-4743-B544-D672C40295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296632"/>
            <a:ext cx="3358478" cy="42647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752110" cy="1373070"/>
          </a:xfrm>
        </p:spPr>
        <p:txBody>
          <a:bodyPr anchor="ctr">
            <a:normAutofit/>
          </a:bodyPr>
          <a:lstStyle/>
          <a:p>
            <a:r>
              <a:rPr lang="en-US" sz="4600" dirty="0"/>
              <a:t>Mushrooms </a:t>
            </a:r>
            <a:r>
              <a:rPr lang="en-US" sz="4600" dirty="0" smtClean="0"/>
              <a:t>and U.S. Infrastructure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>
            <a:normAutofit/>
          </a:bodyPr>
          <a:lstStyle/>
          <a:p>
            <a:r>
              <a:rPr lang="en-US" sz="2800" dirty="0"/>
              <a:t>By Will Allstead</a:t>
            </a:r>
          </a:p>
        </p:txBody>
      </p:sp>
    </p:spTree>
    <p:extLst>
      <p:ext uri="{BB962C8B-B14F-4D97-AF65-F5344CB8AC3E}">
        <p14:creationId xmlns:p14="http://schemas.microsoft.com/office/powerpoint/2010/main" val="846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Overview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U.S. infrastructure problem</a:t>
            </a:r>
          </a:p>
          <a:p>
            <a:pPr lvl="1"/>
            <a:r>
              <a:rPr lang="en-US" sz="3200" dirty="0" smtClean="0"/>
              <a:t>Current solutions</a:t>
            </a:r>
          </a:p>
          <a:p>
            <a:r>
              <a:rPr lang="en-US" sz="3200" dirty="0" smtClean="0"/>
              <a:t>Mushrooms </a:t>
            </a:r>
            <a:r>
              <a:rPr lang="en-US" sz="3200" dirty="0" smtClean="0"/>
              <a:t>might help</a:t>
            </a:r>
            <a:endParaRPr lang="en-US" sz="3200" dirty="0" smtClean="0"/>
          </a:p>
          <a:p>
            <a:pPr lvl="1"/>
            <a:r>
              <a:rPr lang="en-US" sz="3200" dirty="0" smtClean="0"/>
              <a:t>Upsides</a:t>
            </a:r>
          </a:p>
          <a:p>
            <a:pPr lvl="1"/>
            <a:r>
              <a:rPr lang="en-US" sz="3200" dirty="0" smtClean="0"/>
              <a:t>Downsides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5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" name="Rectangle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0" r="26117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753228"/>
            <a:ext cx="7520447" cy="1080938"/>
          </a:xfrm>
        </p:spPr>
        <p:txBody>
          <a:bodyPr>
            <a:noAutofit/>
          </a:bodyPr>
          <a:lstStyle/>
          <a:p>
            <a:r>
              <a:rPr lang="en-US" sz="4600" dirty="0"/>
              <a:t>U.S. Infrastructure Problem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Concrete cracks and crumbles over time</a:t>
            </a:r>
          </a:p>
          <a:p>
            <a:r>
              <a:rPr lang="en-US" sz="2800" dirty="0" smtClean="0"/>
              <a:t>Can lead to costly repairs of important infrastructure</a:t>
            </a:r>
          </a:p>
          <a:p>
            <a:pPr lvl="1"/>
            <a:r>
              <a:rPr lang="en-US" sz="2800" dirty="0" smtClean="0"/>
              <a:t>Money</a:t>
            </a:r>
          </a:p>
          <a:p>
            <a:pPr lvl="1"/>
            <a:r>
              <a:rPr lang="en-US" sz="2800" dirty="0" smtClean="0"/>
              <a:t>Time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550986" y="6140391"/>
            <a:ext cx="4641014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From: </a:t>
            </a:r>
            <a:r>
              <a:rPr lang="en-US" dirty="0" err="1" smtClean="0"/>
              <a:t>publicradio.org</a:t>
            </a:r>
            <a:endParaRPr lang="en-US" dirty="0" smtClean="0"/>
          </a:p>
          <a:p>
            <a:pPr algn="ctr"/>
            <a:r>
              <a:rPr lang="en-US" sz="1200" dirty="0" err="1"/>
              <a:t>www.publicradio.org</a:t>
            </a:r>
            <a:r>
              <a:rPr lang="en-US" sz="1200" dirty="0"/>
              <a:t>/content/2015/07/16/20150716_20150715bridge_monroe05_53.jpg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859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Current </a:t>
            </a:r>
            <a:r>
              <a:rPr lang="en-US" sz="4600" dirty="0" smtClean="0"/>
              <a:t>Solutions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Replacing concrete completely</a:t>
            </a:r>
          </a:p>
          <a:p>
            <a:r>
              <a:rPr lang="en-US" sz="2800" dirty="0" smtClean="0"/>
              <a:t>Filling </a:t>
            </a:r>
            <a:r>
              <a:rPr lang="en-US" sz="2800" dirty="0" smtClean="0"/>
              <a:t>cracks with epoxy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92" y="2479748"/>
            <a:ext cx="4801460" cy="3599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5034579" y="3141233"/>
            <a:ext cx="4280871" cy="1138173"/>
          </a:xfrm>
          <a:prstGeom prst="straightConnector1">
            <a:avLst/>
          </a:prstGeom>
          <a:ln w="120650" cmpd="sng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2876" y="4992915"/>
            <a:ext cx="6386512" cy="5847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/>
              <a:t>What if concrete could fix itself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799992" y="5938579"/>
            <a:ext cx="4801460" cy="92333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From</a:t>
            </a:r>
            <a:r>
              <a:rPr lang="en-US" dirty="0"/>
              <a:t>: </a:t>
            </a:r>
            <a:r>
              <a:rPr lang="en-US" dirty="0" err="1"/>
              <a:t>conspecmaterials.com</a:t>
            </a:r>
            <a:endParaRPr lang="en-US" dirty="0" smtClean="0"/>
          </a:p>
          <a:p>
            <a:pPr algn="ctr"/>
            <a:r>
              <a:rPr lang="en-US" sz="1200" dirty="0" err="1" smtClean="0"/>
              <a:t>www.conspecmaterials.com</a:t>
            </a:r>
            <a:r>
              <a:rPr lang="en-US" sz="1200" dirty="0" smtClean="0"/>
              <a:t>/</a:t>
            </a:r>
            <a:r>
              <a:rPr lang="en-US" sz="1200" dirty="0" err="1" smtClean="0"/>
              <a:t>wp</a:t>
            </a:r>
            <a:r>
              <a:rPr lang="en-US" sz="1200" dirty="0" smtClean="0"/>
              <a:t>-content/uploads/2015/08/ATC-Adhesives-Technology-Crack-Kit-Concrete-Repair-Epoxy-application.jpg</a:t>
            </a:r>
          </a:p>
        </p:txBody>
      </p:sp>
    </p:spTree>
    <p:extLst>
      <p:ext uri="{BB962C8B-B14F-4D97-AF65-F5344CB8AC3E}">
        <p14:creationId xmlns:p14="http://schemas.microsoft.com/office/powerpoint/2010/main" val="594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152065"/>
            <a:ext cx="3358478" cy="45538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sz="4600" dirty="0"/>
              <a:t>Mushrooms Might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Mixing in fungal spores </a:t>
            </a:r>
            <a:r>
              <a:rPr lang="en-US" sz="2800" dirty="0"/>
              <a:t>(Trichoderma reesei)</a:t>
            </a:r>
            <a:r>
              <a:rPr lang="en-US" sz="2800" dirty="0" smtClean="0"/>
              <a:t> </a:t>
            </a:r>
            <a:r>
              <a:rPr lang="en-US" sz="2800" dirty="0"/>
              <a:t>when pouring </a:t>
            </a:r>
            <a:r>
              <a:rPr lang="en-US" sz="2800" dirty="0" smtClean="0"/>
              <a:t>concrete could be a solution.</a:t>
            </a:r>
          </a:p>
          <a:p>
            <a:r>
              <a:rPr lang="en-US" sz="2800" dirty="0" smtClean="0"/>
              <a:t>Spores will </a:t>
            </a:r>
            <a:r>
              <a:rPr lang="en-US" sz="2800" dirty="0" smtClean="0"/>
              <a:t>germinate </a:t>
            </a:r>
            <a:r>
              <a:rPr lang="en-US" sz="2800" dirty="0"/>
              <a:t>and produce calcium carbonate deposits that </a:t>
            </a:r>
            <a:r>
              <a:rPr lang="en-US" sz="2800" dirty="0" smtClean="0"/>
              <a:t>fix the cracks.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7549120" y="6304003"/>
            <a:ext cx="4642880" cy="553998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From</a:t>
            </a:r>
            <a:r>
              <a:rPr lang="en-US" dirty="0"/>
              <a:t>: </a:t>
            </a:r>
            <a:r>
              <a:rPr lang="en-US" dirty="0" err="1" smtClean="0"/>
              <a:t>arxiv.org</a:t>
            </a:r>
            <a:r>
              <a:rPr lang="en-US" dirty="0" smtClean="0"/>
              <a:t> (Edited for clarity)</a:t>
            </a:r>
          </a:p>
          <a:p>
            <a:pPr algn="ctr"/>
            <a:r>
              <a:rPr lang="en-US" sz="1200" dirty="0"/>
              <a:t>https://</a:t>
            </a:r>
            <a:r>
              <a:rPr lang="en-US" sz="1200" dirty="0" err="1"/>
              <a:t>arxiv.org</a:t>
            </a:r>
            <a:r>
              <a:rPr lang="en-US" sz="1200" dirty="0"/>
              <a:t>/pdf/1708.01337.pdf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48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600" dirty="0" smtClean="0">
                <a:solidFill>
                  <a:schemeClr val="tx1"/>
                </a:solidFill>
                <a:latin typeface="+mj-lt"/>
              </a:rPr>
              <a:t>Upsides/Downsides</a:t>
            </a:r>
            <a:endParaRPr lang="en-US" sz="4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77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Upsides:</a:t>
            </a:r>
          </a:p>
          <a:p>
            <a:pPr lvl="1"/>
            <a:r>
              <a:rPr lang="en-US" sz="2800" dirty="0" smtClean="0"/>
              <a:t>Cheaper than current solutions</a:t>
            </a:r>
          </a:p>
          <a:p>
            <a:pPr lvl="1"/>
            <a:r>
              <a:rPr lang="en-US" sz="2800" dirty="0" smtClean="0"/>
              <a:t>Lasts longer</a:t>
            </a:r>
          </a:p>
          <a:p>
            <a:pPr lvl="1"/>
            <a:r>
              <a:rPr lang="en-US" sz="2800" dirty="0" smtClean="0"/>
              <a:t>Benign for humans</a:t>
            </a:r>
          </a:p>
          <a:p>
            <a:r>
              <a:rPr lang="en-US" sz="2800" dirty="0" smtClean="0"/>
              <a:t>Downsides:</a:t>
            </a:r>
          </a:p>
          <a:p>
            <a:pPr lvl="1"/>
            <a:r>
              <a:rPr lang="en-US" sz="2800" dirty="0" smtClean="0"/>
              <a:t>Would not fix current infrastructure</a:t>
            </a:r>
          </a:p>
          <a:p>
            <a:pPr lvl="1"/>
            <a:r>
              <a:rPr lang="en-US" sz="2800" dirty="0" smtClean="0"/>
              <a:t>Further research is required before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003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Conclusion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U.S. infrastructure problem</a:t>
            </a:r>
          </a:p>
          <a:p>
            <a:pPr lvl="1"/>
            <a:r>
              <a:rPr lang="en-US" sz="3200" dirty="0" smtClean="0"/>
              <a:t>Current solutions</a:t>
            </a:r>
          </a:p>
          <a:p>
            <a:r>
              <a:rPr lang="en-US" sz="3200" dirty="0" smtClean="0"/>
              <a:t>Mushrooms </a:t>
            </a:r>
            <a:r>
              <a:rPr lang="en-US" sz="3200" dirty="0" smtClean="0"/>
              <a:t>might help</a:t>
            </a:r>
            <a:endParaRPr lang="en-US" sz="3200" dirty="0" smtClean="0"/>
          </a:p>
          <a:p>
            <a:pPr lvl="1"/>
            <a:r>
              <a:rPr lang="en-US" sz="3200" dirty="0" smtClean="0"/>
              <a:t>Upsides</a:t>
            </a:r>
          </a:p>
          <a:p>
            <a:pPr lvl="1"/>
            <a:r>
              <a:rPr lang="en-US" sz="3200" dirty="0" smtClean="0"/>
              <a:t>Downsides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8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2695</TotalTime>
  <Words>148</Words>
  <Application>Microsoft Macintosh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Trebuchet MS</vt:lpstr>
      <vt:lpstr>Arial</vt:lpstr>
      <vt:lpstr>Berlin</vt:lpstr>
      <vt:lpstr>Mushrooms and U.S. Infrastructure</vt:lpstr>
      <vt:lpstr>Overview</vt:lpstr>
      <vt:lpstr>U.S. Infrastructure Problem</vt:lpstr>
      <vt:lpstr>Current Solutions</vt:lpstr>
      <vt:lpstr>Mushrooms Might Help</vt:lpstr>
      <vt:lpstr>Upsides/Downsides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Mushrooms To the Rescue</dc:title>
  <dc:creator>Willis Allstead</dc:creator>
  <cp:lastModifiedBy>Willis Allstead</cp:lastModifiedBy>
  <cp:revision>19</cp:revision>
  <cp:lastPrinted>2017-09-06T21:00:06Z</cp:lastPrinted>
  <dcterms:created xsi:type="dcterms:W3CDTF">2017-09-05T18:15:05Z</dcterms:created>
  <dcterms:modified xsi:type="dcterms:W3CDTF">2017-09-07T16:18:03Z</dcterms:modified>
</cp:coreProperties>
</file>