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7470-22E5-4182-B93F-BB74D19A0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0F229-45C9-4FC3-BFD9-92107BD51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9706-6722-4F36-949F-4C9CCCAC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6CAD-B0DB-4465-84DC-B6E5E68E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0C04-7CF9-4481-BC1C-E7E41B5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4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A0A-11BD-45E3-A87B-046D4519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F27A6-4F23-4032-AE4B-0A478C628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01C4-B322-415A-A069-42A80554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45C9-C7CA-4CD1-B2BB-8B78F46E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254F-13EC-400C-BE81-EEFC8F2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5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B7C1-8097-4ABC-96C7-3275B26E3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6E9F-5CC0-4104-82C1-20434770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2BA-2FAD-4FBD-9C3D-2ED95BC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2F2C-CE06-4C55-82A2-B07629B2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8E1E-7F3F-4F9D-BB5D-8B2F9F4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B831-D7BF-410D-8672-654E6863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32FC-B980-42E8-8119-C21C9323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20F6-BF78-454F-AEA9-B6B2044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4C0B-07A3-4AAD-986E-8280B89F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8927-D463-4931-B104-ED81C6C9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0AFD-8C6B-4919-906E-80AA299A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C218-D2F0-431C-B8E0-C9F0B68F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7667-4E2D-40CB-82C2-B747F464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6DB0-2223-47B7-8FE5-0C9C52C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EA30-6A56-464E-9440-38727CBB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74F9-8141-4C54-A731-7757CC43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8007-A1F6-4E3B-943C-EFC9FEAB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80A47-E1D0-4B1A-8341-0175035E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E5FEE-54A6-4C94-B156-D4D28BC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435D-A146-49ED-816E-A74A21E9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5339-FF89-4BA9-8656-1C3207E6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0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FB24-AE49-49FF-BE6A-66D211BE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6B74-67F9-43AB-B580-34A9EAD4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84FA-3701-4912-89EE-3BB89B8B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E1583-F23D-4619-9AA8-1FE912582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84BBC-F0E1-456D-870E-E9D0CFD0A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34284-6F31-422E-9EF9-B73E9C39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8FADF-ABA3-403A-A8B9-0B30D055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0E1BD-D720-4A83-BEFF-67459BE1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CE2A-169F-4838-B607-DA6A3C6B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C4164-6BFF-453E-AFD5-7EF72787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DD61-2170-4D2F-8A3D-52E890E0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7F82F-59F1-4E28-B770-C458DD5C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41E07-AAD9-4A68-8827-D1E0DEBB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4EB57-3E5C-412B-91B2-BF9FD089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3A968-F08D-4FD0-8218-4288574A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0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2713-08EB-4577-A25A-1C3D7645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BA67-AD87-44F5-975C-F2544008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3D230-3200-4036-83B5-EAC239E4A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BE15F-A3DC-4720-9641-C2C217F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61C79-CD00-4A7D-8B8B-43E6CF15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B097-8DDD-4FE8-8A33-5C4F0339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1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91AB-484B-4301-AC42-48288C1F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9DB71-B95E-47DE-AC94-EC662BB03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6208-6101-4BC3-92F3-B29F44A9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997A7-C012-4892-84FC-1A5C2058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1288D-0B64-4BF5-8AF2-8AC8262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1480-1F54-458E-BDF3-78A299A3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57138-7EBC-4AEE-A2E6-B61BCBAB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D722-C35F-461A-8943-B994B42B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7FF9-33B3-4AB4-A49C-CCFA4600A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8105-F833-457D-89CA-5A149800AF85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5DDB-611C-4244-A064-934834422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7594-EA12-4EDD-80E9-7598D013A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AA8D-5CF2-4D01-86B0-D33EDCAAC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7B39-56DD-436F-8138-63B65104F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CROWD SIZE ESTIMATION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4090-6F7D-43AD-ABF0-0A0C77F96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EE722</a:t>
            </a:r>
            <a:r>
              <a:rPr lang="en-US" dirty="0"/>
              <a:t> Course Project – </a:t>
            </a:r>
          </a:p>
          <a:p>
            <a:r>
              <a:rPr lang="en-US" dirty="0" err="1"/>
              <a:t>Arihant</a:t>
            </a:r>
            <a:r>
              <a:rPr lang="en-US" dirty="0"/>
              <a:t> </a:t>
            </a:r>
            <a:r>
              <a:rPr lang="en-US" dirty="0" err="1"/>
              <a:t>Barjatya</a:t>
            </a:r>
            <a:r>
              <a:rPr lang="en-US" dirty="0"/>
              <a:t> – 180102012</a:t>
            </a:r>
          </a:p>
          <a:p>
            <a:r>
              <a:rPr lang="en-US" dirty="0"/>
              <a:t>Sankeerth Reddy - 180108034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76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DAA-DF3F-48C1-9201-6CA0AAF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</a:t>
            </a:r>
            <a:r>
              <a:rPr lang="en-US" dirty="0" err="1"/>
              <a:t>CSRNet</a:t>
            </a:r>
            <a:r>
              <a:rPr lang="en-US" dirty="0"/>
              <a:t> with </a:t>
            </a:r>
            <a:r>
              <a:rPr lang="en-US" dirty="0" err="1"/>
              <a:t>VGG</a:t>
            </a:r>
            <a:r>
              <a:rPr lang="en-US" dirty="0"/>
              <a:t> frontend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AD8EBF-D4A9-45AD-A37C-65AB9E1EE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5232" y="1690688"/>
            <a:ext cx="3428568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AB5B86-AB1D-4EE3-93B2-BB893C1F9F3A}"/>
              </a:ext>
            </a:extLst>
          </p:cNvPr>
          <p:cNvSpPr/>
          <p:nvPr/>
        </p:nvSpPr>
        <p:spPr>
          <a:xfrm>
            <a:off x="838200" y="2577096"/>
            <a:ext cx="66076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The model architecture is divide into two parts, front-end and back-end. The front-end consists of 13 pretrained layers of the </a:t>
            </a:r>
            <a:r>
              <a:rPr lang="en-US" dirty="0" err="1">
                <a:latin typeface="-apple-system"/>
              </a:rPr>
              <a:t>vgg16</a:t>
            </a:r>
            <a:r>
              <a:rPr lang="en-US" dirty="0">
                <a:latin typeface="-apple-system"/>
              </a:rPr>
              <a:t> model. The fully connected layers of the </a:t>
            </a:r>
            <a:r>
              <a:rPr lang="en-US" dirty="0" err="1">
                <a:latin typeface="-apple-system"/>
              </a:rPr>
              <a:t>vgg16</a:t>
            </a:r>
            <a:r>
              <a:rPr lang="en-US" dirty="0">
                <a:latin typeface="-apple-system"/>
              </a:rPr>
              <a:t> are not taken. 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The back-end comprises of dilated convolution layers. The dilation rate at which maximum accuracy was obtained was experimentally found out be 2 as suggested in the </a:t>
            </a:r>
            <a:r>
              <a:rPr lang="en-US" dirty="0" err="1">
                <a:latin typeface="-apple-system"/>
              </a:rPr>
              <a:t>CSRNet</a:t>
            </a:r>
            <a:r>
              <a:rPr lang="en-US" dirty="0">
                <a:latin typeface="-apple-system"/>
              </a:rPr>
              <a:t> paper.</a:t>
            </a:r>
          </a:p>
        </p:txBody>
      </p:sp>
    </p:spTree>
    <p:extLst>
      <p:ext uri="{BB962C8B-B14F-4D97-AF65-F5344CB8AC3E}">
        <p14:creationId xmlns:p14="http://schemas.microsoft.com/office/powerpoint/2010/main" val="19137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D629-4972-4EDE-8128-7583857A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0716-1132-494C-B5A0-AA028B54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consists of two parts as Part A containing 482 images with highly congested scenes randomly downloaded from the Internet while Part B includes 716 images with relatively sparse crowd scenes taken from streets in Shanghai. </a:t>
            </a:r>
          </a:p>
          <a:p>
            <a:r>
              <a:rPr lang="en-US" dirty="0"/>
              <a:t>The </a:t>
            </a:r>
            <a:r>
              <a:rPr lang="en-US" dirty="0" err="1"/>
              <a:t>ShaghaiTech</a:t>
            </a:r>
            <a:r>
              <a:rPr lang="en-US" dirty="0"/>
              <a:t> dataset provides us with head annotations, this sparse matrix was converted in a </a:t>
            </a:r>
            <a:r>
              <a:rPr lang="en-US" dirty="0" err="1"/>
              <a:t>2D</a:t>
            </a:r>
            <a:r>
              <a:rPr lang="en-US" dirty="0"/>
              <a:t> density map by using a Gaussian Filter. Then we sum all the values in the density map to get the actual count.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4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4EDA-0EFB-4B37-9048-C3A1E8BB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ShanghaiTech</a:t>
            </a:r>
            <a:r>
              <a:rPr lang="en-US" dirty="0"/>
              <a:t> Dataset 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211D3-29BF-408C-82CD-2A8C5B6F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4" y="1690688"/>
            <a:ext cx="4831072" cy="377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5F913-A162-4BE2-8D32-8D722432524F}"/>
              </a:ext>
            </a:extLst>
          </p:cNvPr>
          <p:cNvSpPr txBox="1"/>
          <p:nvPr/>
        </p:nvSpPr>
        <p:spPr>
          <a:xfrm>
            <a:off x="3791338" y="5775649"/>
            <a:ext cx="476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IN" dirty="0"/>
              <a:t>Mean Absolute Error(MAE) was around -  88.232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F9D3C-B682-4397-9C6B-0D00BCE7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58" y="1917955"/>
            <a:ext cx="4708789" cy="3999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907936-E2E0-40E0-9A59-CF03C76FA436}"/>
              </a:ext>
            </a:extLst>
          </p:cNvPr>
          <p:cNvSpPr/>
          <p:nvPr/>
        </p:nvSpPr>
        <p:spPr>
          <a:xfrm>
            <a:off x="3818059" y="6123543"/>
            <a:ext cx="4708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Mean Estimate Error(MAE) was around – 16.684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56DA64B-34CD-4BAC-9996-C6740B38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ShanghaiTech</a:t>
            </a:r>
            <a:r>
              <a:rPr lang="en-US" dirty="0"/>
              <a:t> Dataset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1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6743-E332-46DD-ADD4-45E6509C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55AA-BFA8-4B50-ACBF-EF9829A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CSRNet</a:t>
            </a:r>
            <a:r>
              <a:rPr lang="en-US" dirty="0"/>
              <a:t> works best for sparse images(Part B dataset) and slightly worse for highly congested scenes(Part A dataset).</a:t>
            </a:r>
          </a:p>
          <a:p>
            <a:r>
              <a:rPr lang="en-US" dirty="0" err="1"/>
              <a:t>CSRNet</a:t>
            </a:r>
            <a:r>
              <a:rPr lang="en-US" dirty="0"/>
              <a:t> uses dilated convolutions which increase its receptive filed without losing resolution. </a:t>
            </a:r>
          </a:p>
          <a:p>
            <a:r>
              <a:rPr lang="en-US" dirty="0" err="1"/>
              <a:t>CSRNet</a:t>
            </a:r>
            <a:r>
              <a:rPr lang="en-US" dirty="0"/>
              <a:t> generates Density map so we can estimate crowd in a given patch of an image.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54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2881-950C-496E-B9C7-43103592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716439"/>
            <a:ext cx="2996682" cy="91316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69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CROWD SIZE ESTIMATION </vt:lpstr>
      <vt:lpstr>Architecture – CSRNet with VGG frontend</vt:lpstr>
      <vt:lpstr>Dataset</vt:lpstr>
      <vt:lpstr>Results – ShanghaiTech Dataset A</vt:lpstr>
      <vt:lpstr>Results – ShanghaiTech Dataset B</vt:lpstr>
      <vt:lpstr>Conclusion -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SIZE ESTIMATION</dc:title>
  <dc:creator>PRODDUTURI SANKEERTH REDDY</dc:creator>
  <cp:lastModifiedBy>PRODDUTURI SANKEERTH REDDY</cp:lastModifiedBy>
  <cp:revision>6</cp:revision>
  <dcterms:created xsi:type="dcterms:W3CDTF">2021-11-19T05:45:53Z</dcterms:created>
  <dcterms:modified xsi:type="dcterms:W3CDTF">2021-11-19T06:38:13Z</dcterms:modified>
</cp:coreProperties>
</file>