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mcmedinformdecismak.biomedcentral.com/articles/10.1186/s12911-020-1023-5" TargetMode="External"/><Relationship Id="rId2" Type="http://schemas.openxmlformats.org/officeDocument/2006/relationships/hyperlink" Target="https://archive.ics.uci.edu/ml/datasets/Heart+failure+clinical+recor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840" y="600891"/>
            <a:ext cx="10368145" cy="688707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UNIVERSIDAD AUTONOMA DE ZACATECAS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2115" y="4418804"/>
            <a:ext cx="8915399" cy="169461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sz="3200" b="1" dirty="0" smtClean="0"/>
              <a:t>MINERÍA DE DATOS</a:t>
            </a:r>
          </a:p>
          <a:p>
            <a:pPr algn="ctr"/>
            <a:r>
              <a:rPr lang="es-ES" sz="3800" u="sng" dirty="0" smtClean="0"/>
              <a:t>k-</a:t>
            </a:r>
            <a:r>
              <a:rPr lang="es-ES" sz="3800" u="sng" dirty="0" err="1" smtClean="0"/>
              <a:t>nn_Algorithm</a:t>
            </a:r>
            <a:endParaRPr lang="es-ES" sz="3800" u="sng" dirty="0" smtClean="0"/>
          </a:p>
          <a:p>
            <a:pPr algn="ctr"/>
            <a:endParaRPr lang="en-US" sz="3200" u="sng" dirty="0"/>
          </a:p>
          <a:p>
            <a:pPr algn="ctr"/>
            <a:r>
              <a:rPr lang="es-ES" sz="3800" dirty="0" smtClean="0"/>
              <a:t>Alumnos: Manuel Herrera Lara y Anahí Berumen Murillo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77" y="1289598"/>
            <a:ext cx="5425932" cy="3003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577091"/>
            <a:ext cx="624927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8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20" y="1305711"/>
            <a:ext cx="4515480" cy="43249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17" y="2167859"/>
            <a:ext cx="481079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12" y="1705020"/>
            <a:ext cx="5344271" cy="32389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841" y="1705020"/>
            <a:ext cx="421063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0" y="1717000"/>
            <a:ext cx="4382112" cy="31436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18" y="1717000"/>
            <a:ext cx="497274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52" y="1310474"/>
            <a:ext cx="659222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79" y="1284493"/>
            <a:ext cx="74305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2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88" y="915275"/>
            <a:ext cx="770680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36" y="953524"/>
            <a:ext cx="776395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72" y="852414"/>
            <a:ext cx="803069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54" y="852414"/>
            <a:ext cx="803069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1" y="438956"/>
            <a:ext cx="8915399" cy="1468800"/>
          </a:xfrm>
        </p:spPr>
        <p:txBody>
          <a:bodyPr/>
          <a:lstStyle/>
          <a:p>
            <a:r>
              <a:rPr lang="es-ES" dirty="0" smtClean="0"/>
              <a:t>Abstract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0" y="2210781"/>
            <a:ext cx="8915399" cy="12116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will apply the knn algorithm to a dataset with clinical records of patients with heart failure. This in order to predict the survival of patients with cardiac induction.</a:t>
            </a:r>
          </a:p>
        </p:txBody>
      </p:sp>
    </p:spTree>
    <p:extLst>
      <p:ext uri="{BB962C8B-B14F-4D97-AF65-F5344CB8AC3E}">
        <p14:creationId xmlns:p14="http://schemas.microsoft.com/office/powerpoint/2010/main" val="3324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03" y="770501"/>
            <a:ext cx="814501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71" y="445936"/>
            <a:ext cx="7421011" cy="34580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71" y="4245333"/>
            <a:ext cx="800211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7" y="184487"/>
            <a:ext cx="6639852" cy="35533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27" y="3868326"/>
            <a:ext cx="481079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99" y="220396"/>
            <a:ext cx="7144747" cy="25244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99" y="2937693"/>
            <a:ext cx="80116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08" y="967798"/>
            <a:ext cx="450595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21" y="1084439"/>
            <a:ext cx="720190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03" y="609604"/>
            <a:ext cx="5811061" cy="18766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03" y="2672390"/>
            <a:ext cx="676369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1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55" y="707035"/>
            <a:ext cx="6668431" cy="18385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54" y="3085989"/>
            <a:ext cx="684943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7" y="561065"/>
            <a:ext cx="6477904" cy="52394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952" y="2696986"/>
            <a:ext cx="498194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5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734" y="534523"/>
            <a:ext cx="5163271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1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582" y="444136"/>
            <a:ext cx="8915399" cy="954167"/>
          </a:xfrm>
        </p:spPr>
        <p:txBody>
          <a:bodyPr/>
          <a:lstStyle/>
          <a:p>
            <a:r>
              <a:rPr lang="es-ES" dirty="0" smtClean="0"/>
              <a:t>Index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58581" y="1753580"/>
            <a:ext cx="8915399" cy="452965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 smtClean="0"/>
              <a:t>The </a:t>
            </a:r>
            <a:r>
              <a:rPr lang="en-US" b="1" dirty="0"/>
              <a:t>data </a:t>
            </a:r>
            <a:r>
              <a:rPr lang="en-US" b="1" dirty="0" smtClean="0"/>
              <a:t>domain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How the data was </a:t>
            </a:r>
            <a:r>
              <a:rPr lang="en-US" b="1" dirty="0" smtClean="0"/>
              <a:t>recollected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Description of the variables of the </a:t>
            </a:r>
            <a:r>
              <a:rPr lang="en-US" b="1" dirty="0" smtClean="0"/>
              <a:t>dataset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Basic data analysis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Describe the distribution of the data</a:t>
            </a:r>
            <a:r>
              <a:rPr lang="en-US" b="1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Boxplots </a:t>
            </a:r>
            <a:r>
              <a:rPr lang="en-US" b="1" dirty="0" smtClean="0"/>
              <a:t>– Interpretation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Histograms-Interpretation</a:t>
            </a:r>
          </a:p>
          <a:p>
            <a:pPr marL="342900" indent="-342900">
              <a:buFontTx/>
              <a:buChar char="-"/>
            </a:pPr>
            <a:r>
              <a:rPr lang="es-ES" b="1" dirty="0" smtClean="0"/>
              <a:t>Preprocessing knn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Applying </a:t>
            </a:r>
            <a:r>
              <a:rPr lang="en-US" b="1" dirty="0" smtClean="0"/>
              <a:t>knn algorithm</a:t>
            </a:r>
          </a:p>
          <a:p>
            <a:pPr marL="342900" indent="-342900">
              <a:buFontTx/>
              <a:buChar char="-"/>
            </a:pPr>
            <a:r>
              <a:rPr lang="es-ES" b="1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99" y="570305"/>
            <a:ext cx="542048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1836"/>
            <a:ext cx="8915399" cy="1468800"/>
          </a:xfrm>
        </p:spPr>
        <p:txBody>
          <a:bodyPr/>
          <a:lstStyle/>
          <a:p>
            <a:r>
              <a:rPr lang="es-ES" dirty="0" smtClean="0"/>
              <a:t>Bibliography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1" y="2393660"/>
            <a:ext cx="8915399" cy="16296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archive.ics.uci.edu/ml/datasets/Heart+failure+clinical+records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>
                <a:hlinkClick r:id="rId3"/>
              </a:rPr>
              <a:t>https</a:t>
            </a:r>
            <a:r>
              <a:rPr lang="es-ES">
                <a:hlinkClick r:id="rId3"/>
              </a:rPr>
              <a:t>://</a:t>
            </a:r>
            <a:r>
              <a:rPr lang="es-ES" smtClean="0">
                <a:hlinkClick r:id="rId3"/>
              </a:rPr>
              <a:t>bmcmedinformdecismak.biomedcentral.com/articles/10.1186/s12911-020-1023-5</a:t>
            </a:r>
            <a:endParaRPr lang="es-ES" smtClean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53" y="680511"/>
            <a:ext cx="695422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8" y="1267718"/>
            <a:ext cx="6963747" cy="8478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8" y="2697288"/>
            <a:ext cx="717332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54" y="464033"/>
            <a:ext cx="7354326" cy="15146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54" y="2245360"/>
            <a:ext cx="7354326" cy="33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41" y="2379509"/>
            <a:ext cx="804974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72" y="545692"/>
            <a:ext cx="503942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41" y="1331901"/>
            <a:ext cx="709711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92</Words>
  <Application>Microsoft Office PowerPoint</Application>
  <PresentationFormat>Panorámica</PresentationFormat>
  <Paragraphs>22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Espiral</vt:lpstr>
      <vt:lpstr>UNIVERSIDAD AUTONOMA DE ZACATECAS</vt:lpstr>
      <vt:lpstr>Abstract</vt:lpstr>
      <vt:lpstr>Index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chino</dc:creator>
  <cp:lastModifiedBy>chino</cp:lastModifiedBy>
  <cp:revision>9</cp:revision>
  <dcterms:created xsi:type="dcterms:W3CDTF">2020-11-04T05:31:48Z</dcterms:created>
  <dcterms:modified xsi:type="dcterms:W3CDTF">2020-11-04T06:32:45Z</dcterms:modified>
</cp:coreProperties>
</file>